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40" r:id="rId4"/>
  </p:sldMasterIdLst>
  <p:notesMasterIdLst>
    <p:notesMasterId r:id="rId44"/>
  </p:notesMasterIdLst>
  <p:sldIdLst>
    <p:sldId id="1393" r:id="rId5"/>
    <p:sldId id="1585" r:id="rId6"/>
    <p:sldId id="1570" r:id="rId7"/>
    <p:sldId id="263" r:id="rId8"/>
    <p:sldId id="1556" r:id="rId9"/>
    <p:sldId id="1557" r:id="rId10"/>
    <p:sldId id="1558" r:id="rId11"/>
    <p:sldId id="1559" r:id="rId12"/>
    <p:sldId id="1560" r:id="rId13"/>
    <p:sldId id="1561" r:id="rId14"/>
    <p:sldId id="1562" r:id="rId15"/>
    <p:sldId id="1586" r:id="rId16"/>
    <p:sldId id="1563" r:id="rId17"/>
    <p:sldId id="1564" r:id="rId18"/>
    <p:sldId id="1565" r:id="rId19"/>
    <p:sldId id="1566" r:id="rId20"/>
    <p:sldId id="1567" r:id="rId21"/>
    <p:sldId id="1568" r:id="rId22"/>
    <p:sldId id="1569" r:id="rId23"/>
    <p:sldId id="1571" r:id="rId24"/>
    <p:sldId id="1572" r:id="rId25"/>
    <p:sldId id="1573" r:id="rId26"/>
    <p:sldId id="1574" r:id="rId27"/>
    <p:sldId id="1575" r:id="rId28"/>
    <p:sldId id="1576" r:id="rId29"/>
    <p:sldId id="1577" r:id="rId30"/>
    <p:sldId id="1578" r:id="rId31"/>
    <p:sldId id="1579" r:id="rId32"/>
    <p:sldId id="1580" r:id="rId33"/>
    <p:sldId id="1581" r:id="rId34"/>
    <p:sldId id="1582" r:id="rId35"/>
    <p:sldId id="1583" r:id="rId36"/>
    <p:sldId id="1584" r:id="rId37"/>
    <p:sldId id="1587" r:id="rId38"/>
    <p:sldId id="1588" r:id="rId39"/>
    <p:sldId id="1589" r:id="rId40"/>
    <p:sldId id="1590" r:id="rId41"/>
    <p:sldId id="1591" r:id="rId42"/>
    <p:sldId id="1555"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User Notes" id="{999DC43E-2CBE-EB4D-9BF3-64C13BB47DAD}">
          <p14:sldIdLst>
            <p14:sldId id="1393"/>
            <p14:sldId id="1585"/>
            <p14:sldId id="1570"/>
            <p14:sldId id="263"/>
            <p14:sldId id="1556"/>
            <p14:sldId id="1557"/>
            <p14:sldId id="1558"/>
            <p14:sldId id="1559"/>
            <p14:sldId id="1560"/>
            <p14:sldId id="1561"/>
            <p14:sldId id="1562"/>
            <p14:sldId id="1586"/>
            <p14:sldId id="1563"/>
            <p14:sldId id="1564"/>
            <p14:sldId id="1565"/>
            <p14:sldId id="1566"/>
            <p14:sldId id="1567"/>
            <p14:sldId id="1568"/>
            <p14:sldId id="1569"/>
            <p14:sldId id="1571"/>
            <p14:sldId id="1572"/>
            <p14:sldId id="1573"/>
            <p14:sldId id="1574"/>
            <p14:sldId id="1575"/>
            <p14:sldId id="1576"/>
            <p14:sldId id="1577"/>
            <p14:sldId id="1578"/>
            <p14:sldId id="1579"/>
            <p14:sldId id="1580"/>
            <p14:sldId id="1581"/>
            <p14:sldId id="1582"/>
            <p14:sldId id="1583"/>
            <p14:sldId id="1584"/>
            <p14:sldId id="1587"/>
            <p14:sldId id="1588"/>
            <p14:sldId id="1589"/>
            <p14:sldId id="1590"/>
            <p14:sldId id="1591"/>
            <p14:sldId id="1555"/>
          </p14:sldIdLst>
        </p14:section>
      </p14:sectionLst>
    </p:ext>
    <p:ext uri="{EFAFB233-063F-42B5-8137-9DF3F51BA10A}">
      <p15:sldGuideLst xmlns:p15="http://schemas.microsoft.com/office/powerpoint/2012/main">
        <p15:guide id="1" orient="horz" pos="2160" userDrawn="1">
          <p15:clr>
            <a:srgbClr val="A4A3A4"/>
          </p15:clr>
        </p15:guide>
        <p15:guide id="2" pos="3720"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C999930E-D213-25CF-DE90-3068C35B5ACD}" name="Sloane Hardman" initials="SH" userId="S::shardman_flexera.com#ext#@snowsoft.onmicrosoft.com::77c1758c-5dc5-429a-b695-57303aafc264" providerId="AD"/>
  <p188:author id="{1203B637-E222-F88D-85CA-B6C78CD3AD0E}" name="Kim Wright" initials="KW" userId="S::kim.wright@snowsoftware.com::1be07b64-7d7d-41f2-910c-24987bbc2ae1" providerId="AD"/>
  <p188:author id="{4E5D3C64-92AA-2542-2B7B-C0CC43874F5D}" name="Kevin Frank" initials="KF" userId="S::kfrank@agencyinmotion.com::70ed357c-fab6-4aef-947c-0e254eee6985" providerId="AD"/>
  <p188:author id="{9F7C9075-7546-6331-AA07-3F43DE5FFD19}" name="Sloane Hardman" initials="" userId="S::SHardman@flexera.com::88034c9c-7616-4ff6-ad0a-184e5f040ed5" providerId="AD"/>
  <p188:author id="{B4DD2CC3-AF5F-0B39-44AD-4091579471F5}" name="Lauren Zumm" initials="LZ" userId="S::lzumm@flexera.com::4c5d3b4c-fb6d-4b3b-9f7a-1d189ab99a16" providerId="AD"/>
  <p188:author id="{97FA52C3-DCD0-272F-98D4-BC6BC70FEAB9}" name="Mark Rogers" initials="MR" userId="S::mark.rogers@snowsoftware.com::bb74c5c6-cc70-4b76-b56d-8b21167ce199" providerId="AD"/>
  <p188:author id="{9CEB35EA-6F80-060A-687C-5BB862BAC3FD}" name="Terry Repasky" initials="" userId="S::TRepasky@flexera.com::62797fb0-90ea-4ca8-8cb5-f1057d275ce5"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BB513"/>
    <a:srgbClr val="BB29BB"/>
    <a:srgbClr val="D539B5"/>
    <a:srgbClr val="E6E6E6"/>
    <a:srgbClr val="DEF6FF"/>
    <a:srgbClr val="C0E4F4"/>
    <a:srgbClr val="003A70"/>
    <a:srgbClr val="97999B"/>
    <a:srgbClr val="D0D0CE"/>
    <a:srgbClr val="14263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658"/>
  </p:normalViewPr>
  <p:slideViewPr>
    <p:cSldViewPr snapToGrid="0">
      <p:cViewPr varScale="1">
        <p:scale>
          <a:sx n="76" d="100"/>
          <a:sy n="76" d="100"/>
        </p:scale>
        <p:origin x="792" y="283"/>
      </p:cViewPr>
      <p:guideLst>
        <p:guide orient="horz" pos="2160"/>
        <p:guide pos="372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microsoft.com/office/2018/10/relationships/authors" Target="author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D917AC8-BF36-3743-BBD1-8AEE206F6063}" type="datetimeFigureOut">
              <a:rPr lang="en-US" smtClean="0"/>
              <a:t>7/25/2025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5F4ABB9-9551-7A4B-B768-A4300D497BE6}" type="slidenum">
              <a:rPr lang="en-US" smtClean="0"/>
              <a:t>‹#›</a:t>
            </a:fld>
            <a:endParaRPr lang="en-US"/>
          </a:p>
        </p:txBody>
      </p:sp>
    </p:spTree>
    <p:extLst>
      <p:ext uri="{BB962C8B-B14F-4D97-AF65-F5344CB8AC3E}">
        <p14:creationId xmlns:p14="http://schemas.microsoft.com/office/powerpoint/2010/main" val="35811803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5F4ABB9-9551-7A4B-B768-A4300D497BE6}" type="slidenum">
              <a:rPr lang="en-US" smtClean="0"/>
              <a:t>26</a:t>
            </a:fld>
            <a:endParaRPr lang="en-US"/>
          </a:p>
        </p:txBody>
      </p:sp>
    </p:spTree>
    <p:extLst>
      <p:ext uri="{BB962C8B-B14F-4D97-AF65-F5344CB8AC3E}">
        <p14:creationId xmlns:p14="http://schemas.microsoft.com/office/powerpoint/2010/main" val="485326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3ABF82-9D68-B51A-A7D7-F51EE028DC7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5AD9D41-E219-AD26-B695-A8880909BDC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7DF6070-A0DE-FC89-EDFE-2197FC8FB24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D4ED0D1-93A6-B6B8-A778-73DB0AFE97B4}"/>
              </a:ext>
            </a:extLst>
          </p:cNvPr>
          <p:cNvSpPr>
            <a:spLocks noGrp="1"/>
          </p:cNvSpPr>
          <p:nvPr>
            <p:ph type="sldNum" sz="quarter" idx="5"/>
          </p:nvPr>
        </p:nvSpPr>
        <p:spPr/>
        <p:txBody>
          <a:bodyPr/>
          <a:lstStyle/>
          <a:p>
            <a:fld id="{65F4ABB9-9551-7A4B-B768-A4300D497BE6}" type="slidenum">
              <a:rPr lang="en-US" smtClean="0"/>
              <a:t>36</a:t>
            </a:fld>
            <a:endParaRPr lang="en-US"/>
          </a:p>
        </p:txBody>
      </p:sp>
    </p:spTree>
    <p:extLst>
      <p:ext uri="{BB962C8B-B14F-4D97-AF65-F5344CB8AC3E}">
        <p14:creationId xmlns:p14="http://schemas.microsoft.com/office/powerpoint/2010/main" val="473060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69B6FD-4277-F15B-068B-69D32A23D3A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9E0769D-5295-65EC-6ED9-611088F2C84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1CF529C-3550-42CE-A46B-F6B30B5F029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FFC412D-7964-8EBA-3985-99FC90F1247B}"/>
              </a:ext>
            </a:extLst>
          </p:cNvPr>
          <p:cNvSpPr>
            <a:spLocks noGrp="1"/>
          </p:cNvSpPr>
          <p:nvPr>
            <p:ph type="sldNum" sz="quarter" idx="5"/>
          </p:nvPr>
        </p:nvSpPr>
        <p:spPr/>
        <p:txBody>
          <a:bodyPr/>
          <a:lstStyle/>
          <a:p>
            <a:fld id="{65F4ABB9-9551-7A4B-B768-A4300D497BE6}" type="slidenum">
              <a:rPr lang="en-US" smtClean="0"/>
              <a:t>38</a:t>
            </a:fld>
            <a:endParaRPr lang="en-US"/>
          </a:p>
        </p:txBody>
      </p:sp>
    </p:spTree>
    <p:extLst>
      <p:ext uri="{BB962C8B-B14F-4D97-AF65-F5344CB8AC3E}">
        <p14:creationId xmlns:p14="http://schemas.microsoft.com/office/powerpoint/2010/main" val="35814994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CA11EC-3646-9E18-5DA5-9896F3ED138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695B287-BE17-79A3-1C1F-127BA89805E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B058E94-09BA-9391-57AA-C9FE4D00FFB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E1656A2-604D-757A-2E5A-E5303BA2ED6D}"/>
              </a:ext>
            </a:extLst>
          </p:cNvPr>
          <p:cNvSpPr>
            <a:spLocks noGrp="1"/>
          </p:cNvSpPr>
          <p:nvPr>
            <p:ph type="sldNum" sz="quarter" idx="5"/>
          </p:nvPr>
        </p:nvSpPr>
        <p:spPr/>
        <p:txBody>
          <a:bodyPr/>
          <a:lstStyle/>
          <a:p>
            <a:fld id="{65F4ABB9-9551-7A4B-B768-A4300D497BE6}" type="slidenum">
              <a:rPr lang="en-US" smtClean="0"/>
              <a:t>27</a:t>
            </a:fld>
            <a:endParaRPr lang="en-US"/>
          </a:p>
        </p:txBody>
      </p:sp>
    </p:spTree>
    <p:extLst>
      <p:ext uri="{BB962C8B-B14F-4D97-AF65-F5344CB8AC3E}">
        <p14:creationId xmlns:p14="http://schemas.microsoft.com/office/powerpoint/2010/main" val="3298326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F4143C-47BD-E53A-972B-5CAFB634319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A325F53-8F68-01DF-D10D-3586E9A1ADE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375CB7F-AAA0-D775-7554-3A65C06BA97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5ADA15B-A824-1A6E-3D9E-224D94429382}"/>
              </a:ext>
            </a:extLst>
          </p:cNvPr>
          <p:cNvSpPr>
            <a:spLocks noGrp="1"/>
          </p:cNvSpPr>
          <p:nvPr>
            <p:ph type="sldNum" sz="quarter" idx="5"/>
          </p:nvPr>
        </p:nvSpPr>
        <p:spPr/>
        <p:txBody>
          <a:bodyPr/>
          <a:lstStyle/>
          <a:p>
            <a:fld id="{65F4ABB9-9551-7A4B-B768-A4300D497BE6}" type="slidenum">
              <a:rPr lang="en-US" smtClean="0"/>
              <a:t>28</a:t>
            </a:fld>
            <a:endParaRPr lang="en-US"/>
          </a:p>
        </p:txBody>
      </p:sp>
    </p:spTree>
    <p:extLst>
      <p:ext uri="{BB962C8B-B14F-4D97-AF65-F5344CB8AC3E}">
        <p14:creationId xmlns:p14="http://schemas.microsoft.com/office/powerpoint/2010/main" val="35505647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FE295B-51EA-2A80-B1B6-789086F95A2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7B24C7A-8539-1D83-1180-7AEC6A32498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6418E8E-4F3B-DDAB-0A60-5864BF4D325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C80D0E6-6E89-3AEE-C2FB-35C16376D6D8}"/>
              </a:ext>
            </a:extLst>
          </p:cNvPr>
          <p:cNvSpPr>
            <a:spLocks noGrp="1"/>
          </p:cNvSpPr>
          <p:nvPr>
            <p:ph type="sldNum" sz="quarter" idx="5"/>
          </p:nvPr>
        </p:nvSpPr>
        <p:spPr/>
        <p:txBody>
          <a:bodyPr/>
          <a:lstStyle/>
          <a:p>
            <a:fld id="{65F4ABB9-9551-7A4B-B768-A4300D497BE6}" type="slidenum">
              <a:rPr lang="en-US" smtClean="0"/>
              <a:t>29</a:t>
            </a:fld>
            <a:endParaRPr lang="en-US"/>
          </a:p>
        </p:txBody>
      </p:sp>
    </p:spTree>
    <p:extLst>
      <p:ext uri="{BB962C8B-B14F-4D97-AF65-F5344CB8AC3E}">
        <p14:creationId xmlns:p14="http://schemas.microsoft.com/office/powerpoint/2010/main" val="591127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513BEF-CC05-58CA-E53F-78A666838A0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68B9861-5E4C-9FB0-F11C-957279DF0C6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F7FDA20-918B-7CE5-FD1F-8B9433F3F9A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C887A6A-4759-D7B9-488A-DFCBA95A4736}"/>
              </a:ext>
            </a:extLst>
          </p:cNvPr>
          <p:cNvSpPr>
            <a:spLocks noGrp="1"/>
          </p:cNvSpPr>
          <p:nvPr>
            <p:ph type="sldNum" sz="quarter" idx="5"/>
          </p:nvPr>
        </p:nvSpPr>
        <p:spPr/>
        <p:txBody>
          <a:bodyPr/>
          <a:lstStyle/>
          <a:p>
            <a:fld id="{65F4ABB9-9551-7A4B-B768-A4300D497BE6}" type="slidenum">
              <a:rPr lang="en-US" smtClean="0"/>
              <a:t>30</a:t>
            </a:fld>
            <a:endParaRPr lang="en-US"/>
          </a:p>
        </p:txBody>
      </p:sp>
    </p:spTree>
    <p:extLst>
      <p:ext uri="{BB962C8B-B14F-4D97-AF65-F5344CB8AC3E}">
        <p14:creationId xmlns:p14="http://schemas.microsoft.com/office/powerpoint/2010/main" val="19615153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4577E1-7D5F-5B2C-AAAF-8DACA0C14AC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607B58E-356B-B426-EA0B-D21A2ACA151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FF684A4-2975-3E20-84E0-B1DDDE92674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7E96E84-ECAE-9985-9929-1330ABAED0A5}"/>
              </a:ext>
            </a:extLst>
          </p:cNvPr>
          <p:cNvSpPr>
            <a:spLocks noGrp="1"/>
          </p:cNvSpPr>
          <p:nvPr>
            <p:ph type="sldNum" sz="quarter" idx="5"/>
          </p:nvPr>
        </p:nvSpPr>
        <p:spPr/>
        <p:txBody>
          <a:bodyPr/>
          <a:lstStyle/>
          <a:p>
            <a:fld id="{65F4ABB9-9551-7A4B-B768-A4300D497BE6}" type="slidenum">
              <a:rPr lang="en-US" smtClean="0"/>
              <a:t>31</a:t>
            </a:fld>
            <a:endParaRPr lang="en-US"/>
          </a:p>
        </p:txBody>
      </p:sp>
    </p:spTree>
    <p:extLst>
      <p:ext uri="{BB962C8B-B14F-4D97-AF65-F5344CB8AC3E}">
        <p14:creationId xmlns:p14="http://schemas.microsoft.com/office/powerpoint/2010/main" val="19176539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F3C365-312F-EBB6-7406-981F57C765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96AAD6B-CFF7-348D-CA29-06ADFFFB44E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F97B128-4DBC-A987-D364-ED667E001C0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C902D41-1782-E999-A607-F4881877107C}"/>
              </a:ext>
            </a:extLst>
          </p:cNvPr>
          <p:cNvSpPr>
            <a:spLocks noGrp="1"/>
          </p:cNvSpPr>
          <p:nvPr>
            <p:ph type="sldNum" sz="quarter" idx="5"/>
          </p:nvPr>
        </p:nvSpPr>
        <p:spPr/>
        <p:txBody>
          <a:bodyPr/>
          <a:lstStyle/>
          <a:p>
            <a:fld id="{65F4ABB9-9551-7A4B-B768-A4300D497BE6}" type="slidenum">
              <a:rPr lang="en-US" smtClean="0"/>
              <a:t>32</a:t>
            </a:fld>
            <a:endParaRPr lang="en-US"/>
          </a:p>
        </p:txBody>
      </p:sp>
    </p:spTree>
    <p:extLst>
      <p:ext uri="{BB962C8B-B14F-4D97-AF65-F5344CB8AC3E}">
        <p14:creationId xmlns:p14="http://schemas.microsoft.com/office/powerpoint/2010/main" val="26821141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E72975-5CBE-727B-7FB5-334CB748993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B1434C3-6585-69B0-1524-9BA439AF10E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2900368-A818-255B-CFC9-A397814D77B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1B126E2-9BCD-0527-284F-AF646B7D1773}"/>
              </a:ext>
            </a:extLst>
          </p:cNvPr>
          <p:cNvSpPr>
            <a:spLocks noGrp="1"/>
          </p:cNvSpPr>
          <p:nvPr>
            <p:ph type="sldNum" sz="quarter" idx="5"/>
          </p:nvPr>
        </p:nvSpPr>
        <p:spPr/>
        <p:txBody>
          <a:bodyPr/>
          <a:lstStyle/>
          <a:p>
            <a:fld id="{65F4ABB9-9551-7A4B-B768-A4300D497BE6}" type="slidenum">
              <a:rPr lang="en-US" smtClean="0"/>
              <a:t>33</a:t>
            </a:fld>
            <a:endParaRPr lang="en-US"/>
          </a:p>
        </p:txBody>
      </p:sp>
    </p:spTree>
    <p:extLst>
      <p:ext uri="{BB962C8B-B14F-4D97-AF65-F5344CB8AC3E}">
        <p14:creationId xmlns:p14="http://schemas.microsoft.com/office/powerpoint/2010/main" val="36831497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3112A2-CE19-B7A9-0220-AEBFFE54E14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BA95061-996C-D2C2-3B27-975867AD3A8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DB7BCB7-178A-EE48-F86A-4DFB220421F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B85E544-4F28-EA9B-9EE8-B75211848B95}"/>
              </a:ext>
            </a:extLst>
          </p:cNvPr>
          <p:cNvSpPr>
            <a:spLocks noGrp="1"/>
          </p:cNvSpPr>
          <p:nvPr>
            <p:ph type="sldNum" sz="quarter" idx="5"/>
          </p:nvPr>
        </p:nvSpPr>
        <p:spPr/>
        <p:txBody>
          <a:bodyPr/>
          <a:lstStyle/>
          <a:p>
            <a:fld id="{65F4ABB9-9551-7A4B-B768-A4300D497BE6}" type="slidenum">
              <a:rPr lang="en-US" smtClean="0"/>
              <a:t>35</a:t>
            </a:fld>
            <a:endParaRPr lang="en-US"/>
          </a:p>
        </p:txBody>
      </p:sp>
    </p:spTree>
    <p:extLst>
      <p:ext uri="{BB962C8B-B14F-4D97-AF65-F5344CB8AC3E}">
        <p14:creationId xmlns:p14="http://schemas.microsoft.com/office/powerpoint/2010/main" val="380266759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hyperlink" Target="http://www.flexera.com/" TargetMode="External"/><Relationship Id="rId2" Type="http://schemas.openxmlformats.org/officeDocument/2006/relationships/image" Target="../media/image23.jpe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1">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31C0E4-C433-AF5F-C618-7BC98AD299C3}"/>
              </a:ext>
            </a:extLst>
          </p:cNvPr>
          <p:cNvSpPr>
            <a:spLocks noGrp="1"/>
          </p:cNvSpPr>
          <p:nvPr>
            <p:ph type="ctrTitle" hasCustomPrompt="1"/>
          </p:nvPr>
        </p:nvSpPr>
        <p:spPr>
          <a:xfrm>
            <a:off x="591850" y="896112"/>
            <a:ext cx="10187182" cy="2787587"/>
          </a:xfrm>
        </p:spPr>
        <p:txBody>
          <a:bodyPr anchor="b">
            <a:normAutofit/>
          </a:bodyPr>
          <a:lstStyle>
            <a:lvl1pPr algn="l">
              <a:defRPr sz="6600" b="1" i="0" cap="none" baseline="0">
                <a:solidFill>
                  <a:schemeClr val="bg2"/>
                </a:solidFill>
              </a:defRPr>
            </a:lvl1pPr>
          </a:lstStyle>
          <a:p>
            <a:r>
              <a:rPr lang="en-US"/>
              <a:t>Master title</a:t>
            </a:r>
          </a:p>
        </p:txBody>
      </p:sp>
      <p:sp>
        <p:nvSpPr>
          <p:cNvPr id="3" name="Subtitle 2">
            <a:extLst>
              <a:ext uri="{FF2B5EF4-FFF2-40B4-BE49-F238E27FC236}">
                <a16:creationId xmlns:a16="http://schemas.microsoft.com/office/drawing/2014/main" id="{11A9C615-9D89-9F5C-6757-9EF39CADACEE}"/>
              </a:ext>
            </a:extLst>
          </p:cNvPr>
          <p:cNvSpPr>
            <a:spLocks noGrp="1"/>
          </p:cNvSpPr>
          <p:nvPr>
            <p:ph type="subTitle" idx="1" hasCustomPrompt="1"/>
          </p:nvPr>
        </p:nvSpPr>
        <p:spPr>
          <a:xfrm>
            <a:off x="645638" y="5295328"/>
            <a:ext cx="7866349" cy="876872"/>
          </a:xfrm>
        </p:spPr>
        <p:txBody>
          <a:bodyPr>
            <a:normAutofit/>
          </a:bodyPr>
          <a:lstStyle>
            <a:lvl1pPr marL="0" indent="0" algn="l">
              <a:lnSpc>
                <a:spcPct val="120000"/>
              </a:lnSpc>
              <a:buNone/>
              <a:defRPr sz="1600" b="1" cap="all" spc="100" baseline="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SPEAKER NAME, SPEAKER TITLE</a:t>
            </a:r>
          </a:p>
          <a:p>
            <a:r>
              <a:rPr lang="en-US"/>
              <a:t>XX/XX/XXXX</a:t>
            </a:r>
          </a:p>
        </p:txBody>
      </p:sp>
      <p:sp>
        <p:nvSpPr>
          <p:cNvPr id="10" name="Text Placeholder 9">
            <a:extLst>
              <a:ext uri="{FF2B5EF4-FFF2-40B4-BE49-F238E27FC236}">
                <a16:creationId xmlns:a16="http://schemas.microsoft.com/office/drawing/2014/main" id="{73783786-2B6C-8100-DD74-E14494F0E78C}"/>
              </a:ext>
            </a:extLst>
          </p:cNvPr>
          <p:cNvSpPr>
            <a:spLocks noGrp="1"/>
          </p:cNvSpPr>
          <p:nvPr>
            <p:ph type="body" sz="quarter" idx="10" hasCustomPrompt="1"/>
          </p:nvPr>
        </p:nvSpPr>
        <p:spPr>
          <a:xfrm>
            <a:off x="646019" y="3767138"/>
            <a:ext cx="10133013" cy="1281112"/>
          </a:xfrm>
        </p:spPr>
        <p:txBody>
          <a:bodyPr>
            <a:noAutofit/>
          </a:bodyPr>
          <a:lstStyle>
            <a:lvl1pPr marL="0" indent="0">
              <a:buNone/>
              <a:defRPr sz="2400" b="1" i="0" cap="none" baseline="0">
                <a:solidFill>
                  <a:schemeClr val="bg2"/>
                </a:solidFill>
              </a:defRPr>
            </a:lvl1pPr>
            <a:lvl2pPr>
              <a:defRPr sz="1800"/>
            </a:lvl2pPr>
            <a:lvl3pPr>
              <a:defRPr sz="1800"/>
            </a:lvl3pPr>
            <a:lvl4pPr>
              <a:defRPr sz="1800"/>
            </a:lvl4pPr>
            <a:lvl5pPr>
              <a:defRPr sz="1800"/>
            </a:lvl5pPr>
          </a:lstStyle>
          <a:p>
            <a:pPr lvl="0"/>
            <a:r>
              <a:rPr lang="en-US"/>
              <a:t>Subhead goes here</a:t>
            </a:r>
          </a:p>
        </p:txBody>
      </p:sp>
    </p:spTree>
    <p:extLst>
      <p:ext uri="{BB962C8B-B14F-4D97-AF65-F5344CB8AC3E}">
        <p14:creationId xmlns:p14="http://schemas.microsoft.com/office/powerpoint/2010/main" val="964023968"/>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Headline and Content 1">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FED332-4114-A29C-2D9A-EF1A5AC9DFBD}"/>
              </a:ext>
            </a:extLst>
          </p:cNvPr>
          <p:cNvSpPr>
            <a:spLocks noGrp="1"/>
          </p:cNvSpPr>
          <p:nvPr>
            <p:ph type="title"/>
          </p:nvPr>
        </p:nvSpPr>
        <p:spPr/>
        <p:txBody>
          <a:bodyPr anchor="t">
            <a:normAutofit/>
          </a:bodyPr>
          <a:lstStyle>
            <a:lvl1pPr>
              <a:defRPr sz="3600">
                <a:solidFill>
                  <a:schemeClr val="bg2"/>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A267FA81-18CF-4D4E-3327-082626625460}"/>
              </a:ext>
            </a:extLst>
          </p:cNvPr>
          <p:cNvSpPr>
            <a:spLocks noGrp="1"/>
          </p:cNvSpPr>
          <p:nvPr>
            <p:ph idx="1"/>
          </p:nvPr>
        </p:nvSpPr>
        <p:spPr>
          <a:xfrm>
            <a:off x="609600" y="1415627"/>
            <a:ext cx="10972800" cy="4517496"/>
          </a:xfrm>
        </p:spPr>
        <p:txBody>
          <a:bodyPr/>
          <a:lstStyle>
            <a:lvl1pPr>
              <a:defRPr sz="2800" b="1" i="0">
                <a:solidFill>
                  <a:schemeClr val="accent1"/>
                </a:solidFill>
                <a:latin typeface="Calibri" panose="020F0502020204030204" pitchFamily="34" charset="0"/>
                <a:cs typeface="Calibri" panose="020F0502020204030204" pitchFamily="34" charset="0"/>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3">
            <a:extLst>
              <a:ext uri="{FF2B5EF4-FFF2-40B4-BE49-F238E27FC236}">
                <a16:creationId xmlns:a16="http://schemas.microsoft.com/office/drawing/2014/main" id="{25AD7973-2224-1D5A-BB79-3029869C5ECF}"/>
              </a:ext>
            </a:extLst>
          </p:cNvPr>
          <p:cNvSpPr txBox="1"/>
          <p:nvPr userDrawn="1"/>
        </p:nvSpPr>
        <p:spPr>
          <a:xfrm>
            <a:off x="5581564" y="6486601"/>
            <a:ext cx="6099048" cy="246221"/>
          </a:xfrm>
          <a:prstGeom prst="rect">
            <a:avLst/>
          </a:prstGeom>
          <a:noFill/>
        </p:spPr>
        <p:txBody>
          <a:bodyPr wrap="square">
            <a:spAutoFit/>
          </a:bodyPr>
          <a:lstStyle/>
          <a:p>
            <a:pPr lvl="0" algn="r"/>
            <a:r>
              <a:rPr lang="en-US" sz="1000">
                <a:solidFill>
                  <a:schemeClr val="tx2"/>
                </a:solidFill>
              </a:rPr>
              <a:t>©2025 Flexera</a:t>
            </a:r>
          </a:p>
        </p:txBody>
      </p:sp>
    </p:spTree>
    <p:extLst>
      <p:ext uri="{BB962C8B-B14F-4D97-AF65-F5344CB8AC3E}">
        <p14:creationId xmlns:p14="http://schemas.microsoft.com/office/powerpoint/2010/main" val="22967033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Content 1">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FED332-4114-A29C-2D9A-EF1A5AC9DFBD}"/>
              </a:ext>
            </a:extLst>
          </p:cNvPr>
          <p:cNvSpPr>
            <a:spLocks noGrp="1"/>
          </p:cNvSpPr>
          <p:nvPr>
            <p:ph type="title"/>
          </p:nvPr>
        </p:nvSpPr>
        <p:spPr/>
        <p:txBody>
          <a:bodyPr anchor="t">
            <a:normAutofit/>
          </a:bodyPr>
          <a:lstStyle>
            <a:lvl1pPr>
              <a:defRPr sz="3600">
                <a:solidFill>
                  <a:schemeClr val="bg2"/>
                </a:solidFill>
              </a:defRPr>
            </a:lvl1pPr>
          </a:lstStyle>
          <a:p>
            <a:r>
              <a:rPr lang="en-US"/>
              <a:t>Click to edit Master title style</a:t>
            </a:r>
          </a:p>
        </p:txBody>
      </p:sp>
      <p:sp>
        <p:nvSpPr>
          <p:cNvPr id="4" name="TextBox 3">
            <a:extLst>
              <a:ext uri="{FF2B5EF4-FFF2-40B4-BE49-F238E27FC236}">
                <a16:creationId xmlns:a16="http://schemas.microsoft.com/office/drawing/2014/main" id="{25AD7973-2224-1D5A-BB79-3029869C5ECF}"/>
              </a:ext>
            </a:extLst>
          </p:cNvPr>
          <p:cNvSpPr txBox="1"/>
          <p:nvPr userDrawn="1"/>
        </p:nvSpPr>
        <p:spPr>
          <a:xfrm>
            <a:off x="5581564" y="6486601"/>
            <a:ext cx="6099048" cy="246221"/>
          </a:xfrm>
          <a:prstGeom prst="rect">
            <a:avLst/>
          </a:prstGeom>
          <a:noFill/>
        </p:spPr>
        <p:txBody>
          <a:bodyPr wrap="square">
            <a:spAutoFit/>
          </a:bodyPr>
          <a:lstStyle/>
          <a:p>
            <a:pPr lvl="0" algn="r"/>
            <a:r>
              <a:rPr lang="en-US" sz="1000">
                <a:solidFill>
                  <a:schemeClr val="tx2"/>
                </a:solidFill>
              </a:rPr>
              <a:t>©2025 Flexera</a:t>
            </a:r>
          </a:p>
        </p:txBody>
      </p:sp>
      <p:sp>
        <p:nvSpPr>
          <p:cNvPr id="5" name="Content Placeholder 2">
            <a:extLst>
              <a:ext uri="{FF2B5EF4-FFF2-40B4-BE49-F238E27FC236}">
                <a16:creationId xmlns:a16="http://schemas.microsoft.com/office/drawing/2014/main" id="{7FBDDD6F-FCC8-75D5-35E2-20F6E0DB95D3}"/>
              </a:ext>
            </a:extLst>
          </p:cNvPr>
          <p:cNvSpPr>
            <a:spLocks noGrp="1"/>
          </p:cNvSpPr>
          <p:nvPr>
            <p:ph sz="half" idx="1" hasCustomPrompt="1"/>
          </p:nvPr>
        </p:nvSpPr>
        <p:spPr>
          <a:xfrm>
            <a:off x="619760" y="1638300"/>
            <a:ext cx="5212080" cy="4351338"/>
          </a:xfrm>
        </p:spPr>
        <p:txBody>
          <a:bodyPr/>
          <a:lstStyle>
            <a:lvl1pPr>
              <a:defRPr b="1" i="0">
                <a:solidFill>
                  <a:schemeClr val="accent1"/>
                </a:solidFill>
                <a:latin typeface="Calibri" panose="020F0502020204030204" pitchFamily="34" charset="0"/>
                <a:cs typeface="Calibri" panose="020F0502020204030204" pitchFamily="34" charset="0"/>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3">
            <a:extLst>
              <a:ext uri="{FF2B5EF4-FFF2-40B4-BE49-F238E27FC236}">
                <a16:creationId xmlns:a16="http://schemas.microsoft.com/office/drawing/2014/main" id="{F08AF253-A81C-79E2-AA9C-D0FE9FC50579}"/>
              </a:ext>
            </a:extLst>
          </p:cNvPr>
          <p:cNvSpPr>
            <a:spLocks noGrp="1"/>
          </p:cNvSpPr>
          <p:nvPr>
            <p:ph sz="half" idx="2" hasCustomPrompt="1"/>
          </p:nvPr>
        </p:nvSpPr>
        <p:spPr>
          <a:xfrm>
            <a:off x="6370322" y="1638300"/>
            <a:ext cx="5212080" cy="4351338"/>
          </a:xfrm>
        </p:spPr>
        <p:txBody>
          <a:bodyPr/>
          <a:lstStyle>
            <a:lvl1pPr>
              <a:defRPr b="1" i="0">
                <a:solidFill>
                  <a:schemeClr val="accent1"/>
                </a:solidFill>
                <a:latin typeface="Calibri" panose="020F0502020204030204" pitchFamily="34" charset="0"/>
                <a:cs typeface="Calibri" panose="020F0502020204030204" pitchFamily="34" charset="0"/>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2713694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Content Subhead 1">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5AD7973-2224-1D5A-BB79-3029869C5ECF}"/>
              </a:ext>
            </a:extLst>
          </p:cNvPr>
          <p:cNvSpPr txBox="1"/>
          <p:nvPr userDrawn="1"/>
        </p:nvSpPr>
        <p:spPr>
          <a:xfrm>
            <a:off x="5581564" y="6486601"/>
            <a:ext cx="6099048" cy="246221"/>
          </a:xfrm>
          <a:prstGeom prst="rect">
            <a:avLst/>
          </a:prstGeom>
          <a:noFill/>
        </p:spPr>
        <p:txBody>
          <a:bodyPr wrap="square">
            <a:spAutoFit/>
          </a:bodyPr>
          <a:lstStyle/>
          <a:p>
            <a:pPr lvl="0" algn="r"/>
            <a:r>
              <a:rPr lang="en-US" sz="1000">
                <a:solidFill>
                  <a:schemeClr val="tx2"/>
                </a:solidFill>
              </a:rPr>
              <a:t>©2025 Flexera</a:t>
            </a:r>
          </a:p>
        </p:txBody>
      </p:sp>
      <p:sp>
        <p:nvSpPr>
          <p:cNvPr id="3" name="Text Placeholder 2">
            <a:extLst>
              <a:ext uri="{FF2B5EF4-FFF2-40B4-BE49-F238E27FC236}">
                <a16:creationId xmlns:a16="http://schemas.microsoft.com/office/drawing/2014/main" id="{B78847C5-2E70-D221-8AE5-BDADD7319956}"/>
              </a:ext>
            </a:extLst>
          </p:cNvPr>
          <p:cNvSpPr>
            <a:spLocks noGrp="1"/>
          </p:cNvSpPr>
          <p:nvPr>
            <p:ph type="body" idx="1" hasCustomPrompt="1"/>
          </p:nvPr>
        </p:nvSpPr>
        <p:spPr>
          <a:xfrm>
            <a:off x="621452" y="1378079"/>
            <a:ext cx="5212080" cy="730756"/>
          </a:xfrm>
        </p:spPr>
        <p:txBody>
          <a:bodyPr anchor="b">
            <a:normAutofit/>
          </a:bodyPr>
          <a:lstStyle>
            <a:lvl1pPr marL="0" indent="0">
              <a:buNone/>
              <a:defRPr sz="26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headline</a:t>
            </a:r>
          </a:p>
        </p:txBody>
      </p:sp>
      <p:sp>
        <p:nvSpPr>
          <p:cNvPr id="7" name="Content Placeholder 3">
            <a:extLst>
              <a:ext uri="{FF2B5EF4-FFF2-40B4-BE49-F238E27FC236}">
                <a16:creationId xmlns:a16="http://schemas.microsoft.com/office/drawing/2014/main" id="{F3963CDA-C875-88FE-8466-CB07E35B902C}"/>
              </a:ext>
            </a:extLst>
          </p:cNvPr>
          <p:cNvSpPr>
            <a:spLocks noGrp="1"/>
          </p:cNvSpPr>
          <p:nvPr>
            <p:ph sz="half" idx="2" hasCustomPrompt="1"/>
          </p:nvPr>
        </p:nvSpPr>
        <p:spPr>
          <a:xfrm>
            <a:off x="621452" y="2340483"/>
            <a:ext cx="5212080" cy="3684588"/>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4">
            <a:extLst>
              <a:ext uri="{FF2B5EF4-FFF2-40B4-BE49-F238E27FC236}">
                <a16:creationId xmlns:a16="http://schemas.microsoft.com/office/drawing/2014/main" id="{0A5E10FA-380F-7E3C-1A04-FA5B222FBFE0}"/>
              </a:ext>
            </a:extLst>
          </p:cNvPr>
          <p:cNvSpPr>
            <a:spLocks noGrp="1"/>
          </p:cNvSpPr>
          <p:nvPr>
            <p:ph type="body" sz="quarter" idx="3" hasCustomPrompt="1"/>
          </p:nvPr>
        </p:nvSpPr>
        <p:spPr>
          <a:xfrm>
            <a:off x="6358468" y="1378079"/>
            <a:ext cx="5212080" cy="730756"/>
          </a:xfrm>
        </p:spPr>
        <p:txBody>
          <a:bodyPr anchor="b">
            <a:normAutofit/>
          </a:bodyPr>
          <a:lstStyle>
            <a:lvl1pPr marL="0" indent="0">
              <a:buNone/>
              <a:defRPr sz="26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headline</a:t>
            </a:r>
          </a:p>
        </p:txBody>
      </p:sp>
      <p:sp>
        <p:nvSpPr>
          <p:cNvPr id="9" name="Content Placeholder 5">
            <a:extLst>
              <a:ext uri="{FF2B5EF4-FFF2-40B4-BE49-F238E27FC236}">
                <a16:creationId xmlns:a16="http://schemas.microsoft.com/office/drawing/2014/main" id="{FCFBF23C-C10D-7E13-5C29-226F3EC0A969}"/>
              </a:ext>
            </a:extLst>
          </p:cNvPr>
          <p:cNvSpPr>
            <a:spLocks noGrp="1"/>
          </p:cNvSpPr>
          <p:nvPr>
            <p:ph sz="quarter" idx="4" hasCustomPrompt="1"/>
          </p:nvPr>
        </p:nvSpPr>
        <p:spPr>
          <a:xfrm>
            <a:off x="6358468" y="2340483"/>
            <a:ext cx="5212080" cy="3684588"/>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1">
            <a:extLst>
              <a:ext uri="{FF2B5EF4-FFF2-40B4-BE49-F238E27FC236}">
                <a16:creationId xmlns:a16="http://schemas.microsoft.com/office/drawing/2014/main" id="{1225A272-FE3F-590E-612F-7F41612F9AC9}"/>
              </a:ext>
            </a:extLst>
          </p:cNvPr>
          <p:cNvSpPr>
            <a:spLocks noGrp="1"/>
          </p:cNvSpPr>
          <p:nvPr>
            <p:ph type="title" hasCustomPrompt="1"/>
          </p:nvPr>
        </p:nvSpPr>
        <p:spPr>
          <a:xfrm>
            <a:off x="612648" y="374904"/>
            <a:ext cx="10972800" cy="1035179"/>
          </a:xfrm>
        </p:spPr>
        <p:txBody>
          <a:bodyPr anchor="t">
            <a:normAutofit/>
          </a:bodyPr>
          <a:lstStyle>
            <a:lvl1pPr>
              <a:defRPr sz="3600">
                <a:solidFill>
                  <a:schemeClr val="bg2"/>
                </a:solidFill>
              </a:defRPr>
            </a:lvl1pPr>
          </a:lstStyle>
          <a:p>
            <a:r>
              <a:rPr lang="en-US"/>
              <a:t>Click to edit headline</a:t>
            </a:r>
          </a:p>
        </p:txBody>
      </p:sp>
    </p:spTree>
    <p:extLst>
      <p:ext uri="{BB962C8B-B14F-4D97-AF65-F5344CB8AC3E}">
        <p14:creationId xmlns:p14="http://schemas.microsoft.com/office/powerpoint/2010/main" val="254167144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Headline and Image 1">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D48AFC-6F72-F8A6-D004-5B821B4CFEAF}"/>
              </a:ext>
            </a:extLst>
          </p:cNvPr>
          <p:cNvSpPr>
            <a:spLocks noGrp="1"/>
          </p:cNvSpPr>
          <p:nvPr>
            <p:ph type="title" hasCustomPrompt="1"/>
          </p:nvPr>
        </p:nvSpPr>
        <p:spPr>
          <a:xfrm>
            <a:off x="612648" y="374904"/>
            <a:ext cx="10972800" cy="1035179"/>
          </a:xfrm>
        </p:spPr>
        <p:txBody>
          <a:bodyPr anchor="t">
            <a:normAutofit/>
          </a:bodyPr>
          <a:lstStyle>
            <a:lvl1pPr>
              <a:defRPr sz="3600">
                <a:solidFill>
                  <a:schemeClr val="bg2"/>
                </a:solidFill>
              </a:defRPr>
            </a:lvl1pPr>
          </a:lstStyle>
          <a:p>
            <a:r>
              <a:rPr lang="en-US"/>
              <a:t>Click to edit headline</a:t>
            </a:r>
          </a:p>
        </p:txBody>
      </p:sp>
      <p:sp>
        <p:nvSpPr>
          <p:cNvPr id="3" name="TextBox 2">
            <a:extLst>
              <a:ext uri="{FF2B5EF4-FFF2-40B4-BE49-F238E27FC236}">
                <a16:creationId xmlns:a16="http://schemas.microsoft.com/office/drawing/2014/main" id="{00ACCB00-3870-A6B4-FBA7-F1FEC462C27E}"/>
              </a:ext>
            </a:extLst>
          </p:cNvPr>
          <p:cNvSpPr txBox="1"/>
          <p:nvPr userDrawn="1"/>
        </p:nvSpPr>
        <p:spPr>
          <a:xfrm>
            <a:off x="5581564" y="6486601"/>
            <a:ext cx="6099048" cy="246221"/>
          </a:xfrm>
          <a:prstGeom prst="rect">
            <a:avLst/>
          </a:prstGeom>
          <a:noFill/>
        </p:spPr>
        <p:txBody>
          <a:bodyPr wrap="square">
            <a:spAutoFit/>
          </a:bodyPr>
          <a:lstStyle/>
          <a:p>
            <a:pPr lvl="0" algn="r"/>
            <a:r>
              <a:rPr lang="en-US" sz="1000">
                <a:solidFill>
                  <a:schemeClr val="tx2"/>
                </a:solidFill>
              </a:rPr>
              <a:t>©2025 Flexera</a:t>
            </a:r>
          </a:p>
        </p:txBody>
      </p:sp>
      <p:sp>
        <p:nvSpPr>
          <p:cNvPr id="4" name="Picture Placeholder 6">
            <a:extLst>
              <a:ext uri="{FF2B5EF4-FFF2-40B4-BE49-F238E27FC236}">
                <a16:creationId xmlns:a16="http://schemas.microsoft.com/office/drawing/2014/main" id="{22CDF3CC-18D4-4D8F-C2FA-3EEECE2103D7}"/>
              </a:ext>
            </a:extLst>
          </p:cNvPr>
          <p:cNvSpPr>
            <a:spLocks noGrp="1"/>
          </p:cNvSpPr>
          <p:nvPr>
            <p:ph type="pic" sz="quarter" idx="13"/>
          </p:nvPr>
        </p:nvSpPr>
        <p:spPr>
          <a:xfrm>
            <a:off x="619125" y="1638300"/>
            <a:ext cx="10963275" cy="4286250"/>
          </a:xfrm>
          <a:solidFill>
            <a:schemeClr val="bg1">
              <a:lumMod val="85000"/>
            </a:schemeClr>
          </a:solidFill>
        </p:spPr>
        <p:txBody>
          <a:bodyPr/>
          <a:lstStyle>
            <a:lvl1pPr marL="0" indent="0">
              <a:buNone/>
              <a:defRPr>
                <a:solidFill>
                  <a:schemeClr val="tx1"/>
                </a:solidFill>
              </a:defRPr>
            </a:lvl1pPr>
          </a:lstStyle>
          <a:p>
            <a:r>
              <a:rPr lang="en-US"/>
              <a:t>Click icon to add picture</a:t>
            </a:r>
          </a:p>
        </p:txBody>
      </p:sp>
    </p:spTree>
    <p:extLst>
      <p:ext uri="{BB962C8B-B14F-4D97-AF65-F5344CB8AC3E}">
        <p14:creationId xmlns:p14="http://schemas.microsoft.com/office/powerpoint/2010/main" val="96999275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Headline and 2 Images 1">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D48AFC-6F72-F8A6-D004-5B821B4CFEAF}"/>
              </a:ext>
            </a:extLst>
          </p:cNvPr>
          <p:cNvSpPr>
            <a:spLocks noGrp="1"/>
          </p:cNvSpPr>
          <p:nvPr>
            <p:ph type="title" hasCustomPrompt="1"/>
          </p:nvPr>
        </p:nvSpPr>
        <p:spPr>
          <a:xfrm>
            <a:off x="612648" y="374904"/>
            <a:ext cx="10972800" cy="1035179"/>
          </a:xfrm>
        </p:spPr>
        <p:txBody>
          <a:bodyPr anchor="t">
            <a:normAutofit/>
          </a:bodyPr>
          <a:lstStyle>
            <a:lvl1pPr>
              <a:defRPr sz="3600">
                <a:solidFill>
                  <a:schemeClr val="bg2"/>
                </a:solidFill>
              </a:defRPr>
            </a:lvl1pPr>
          </a:lstStyle>
          <a:p>
            <a:r>
              <a:rPr lang="en-US"/>
              <a:t>Click to edit headline</a:t>
            </a:r>
          </a:p>
        </p:txBody>
      </p:sp>
      <p:sp>
        <p:nvSpPr>
          <p:cNvPr id="3" name="TextBox 2">
            <a:extLst>
              <a:ext uri="{FF2B5EF4-FFF2-40B4-BE49-F238E27FC236}">
                <a16:creationId xmlns:a16="http://schemas.microsoft.com/office/drawing/2014/main" id="{00ACCB00-3870-A6B4-FBA7-F1FEC462C27E}"/>
              </a:ext>
            </a:extLst>
          </p:cNvPr>
          <p:cNvSpPr txBox="1"/>
          <p:nvPr userDrawn="1"/>
        </p:nvSpPr>
        <p:spPr>
          <a:xfrm>
            <a:off x="5581564" y="6486601"/>
            <a:ext cx="6099048" cy="246221"/>
          </a:xfrm>
          <a:prstGeom prst="rect">
            <a:avLst/>
          </a:prstGeom>
          <a:noFill/>
        </p:spPr>
        <p:txBody>
          <a:bodyPr wrap="square">
            <a:spAutoFit/>
          </a:bodyPr>
          <a:lstStyle/>
          <a:p>
            <a:pPr lvl="0" algn="r"/>
            <a:r>
              <a:rPr lang="en-US" sz="1000">
                <a:solidFill>
                  <a:schemeClr val="tx2"/>
                </a:solidFill>
              </a:rPr>
              <a:t>©2025 Flexera</a:t>
            </a:r>
          </a:p>
        </p:txBody>
      </p:sp>
      <p:sp>
        <p:nvSpPr>
          <p:cNvPr id="5" name="Picture Placeholder 6">
            <a:extLst>
              <a:ext uri="{FF2B5EF4-FFF2-40B4-BE49-F238E27FC236}">
                <a16:creationId xmlns:a16="http://schemas.microsoft.com/office/drawing/2014/main" id="{84499904-9BE5-B287-C150-13B1DC025F14}"/>
              </a:ext>
            </a:extLst>
          </p:cNvPr>
          <p:cNvSpPr>
            <a:spLocks noGrp="1"/>
          </p:cNvSpPr>
          <p:nvPr>
            <p:ph type="pic" sz="quarter" idx="13"/>
          </p:nvPr>
        </p:nvSpPr>
        <p:spPr>
          <a:xfrm>
            <a:off x="619125" y="1638300"/>
            <a:ext cx="5245227" cy="4286250"/>
          </a:xfrm>
          <a:solidFill>
            <a:schemeClr val="bg1">
              <a:lumMod val="85000"/>
            </a:schemeClr>
          </a:solidFill>
        </p:spPr>
        <p:txBody>
          <a:bodyPr/>
          <a:lstStyle>
            <a:lvl1pPr marL="0" indent="0">
              <a:buNone/>
              <a:defRPr>
                <a:solidFill>
                  <a:schemeClr val="tx1"/>
                </a:solidFill>
              </a:defRPr>
            </a:lvl1pPr>
          </a:lstStyle>
          <a:p>
            <a:r>
              <a:rPr lang="en-US"/>
              <a:t>Click icon to add picture</a:t>
            </a:r>
          </a:p>
        </p:txBody>
      </p:sp>
      <p:sp>
        <p:nvSpPr>
          <p:cNvPr id="6" name="Picture Placeholder 6">
            <a:extLst>
              <a:ext uri="{FF2B5EF4-FFF2-40B4-BE49-F238E27FC236}">
                <a16:creationId xmlns:a16="http://schemas.microsoft.com/office/drawing/2014/main" id="{41D90A06-F559-1CFB-7B57-65E53D310C3C}"/>
              </a:ext>
            </a:extLst>
          </p:cNvPr>
          <p:cNvSpPr>
            <a:spLocks noGrp="1"/>
          </p:cNvSpPr>
          <p:nvPr>
            <p:ph type="pic" sz="quarter" idx="14"/>
          </p:nvPr>
        </p:nvSpPr>
        <p:spPr>
          <a:xfrm>
            <a:off x="6335143" y="1638300"/>
            <a:ext cx="5245227" cy="4286250"/>
          </a:xfrm>
          <a:solidFill>
            <a:schemeClr val="bg1">
              <a:lumMod val="85000"/>
            </a:schemeClr>
          </a:solidFill>
        </p:spPr>
        <p:txBody>
          <a:bodyPr/>
          <a:lstStyle>
            <a:lvl1pPr marL="0" indent="0">
              <a:buNone/>
              <a:defRPr>
                <a:solidFill>
                  <a:schemeClr val="tx1"/>
                </a:solidFill>
              </a:defRPr>
            </a:lvl1pPr>
          </a:lstStyle>
          <a:p>
            <a:r>
              <a:rPr lang="en-US"/>
              <a:t>Click icon to add picture</a:t>
            </a:r>
          </a:p>
        </p:txBody>
      </p:sp>
    </p:spTree>
    <p:extLst>
      <p:ext uri="{BB962C8B-B14F-4D97-AF65-F5344CB8AC3E}">
        <p14:creationId xmlns:p14="http://schemas.microsoft.com/office/powerpoint/2010/main" val="71053878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with Sidebar 1">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0ACCB00-3870-A6B4-FBA7-F1FEC462C27E}"/>
              </a:ext>
            </a:extLst>
          </p:cNvPr>
          <p:cNvSpPr txBox="1"/>
          <p:nvPr userDrawn="1"/>
        </p:nvSpPr>
        <p:spPr>
          <a:xfrm>
            <a:off x="5581564" y="6486601"/>
            <a:ext cx="6099048" cy="246221"/>
          </a:xfrm>
          <a:prstGeom prst="rect">
            <a:avLst/>
          </a:prstGeom>
          <a:noFill/>
        </p:spPr>
        <p:txBody>
          <a:bodyPr wrap="square">
            <a:spAutoFit/>
          </a:bodyPr>
          <a:lstStyle/>
          <a:p>
            <a:pPr lvl="0" algn="r"/>
            <a:r>
              <a:rPr lang="en-US" sz="1000">
                <a:solidFill>
                  <a:schemeClr val="tx2"/>
                </a:solidFill>
              </a:rPr>
              <a:t>©2025 Flexera</a:t>
            </a:r>
          </a:p>
        </p:txBody>
      </p:sp>
      <p:sp>
        <p:nvSpPr>
          <p:cNvPr id="4" name="Title 1">
            <a:extLst>
              <a:ext uri="{FF2B5EF4-FFF2-40B4-BE49-F238E27FC236}">
                <a16:creationId xmlns:a16="http://schemas.microsoft.com/office/drawing/2014/main" id="{D69E4E58-3874-F6A6-98B8-B1735EF9478B}"/>
              </a:ext>
            </a:extLst>
          </p:cNvPr>
          <p:cNvSpPr>
            <a:spLocks noGrp="1"/>
          </p:cNvSpPr>
          <p:nvPr>
            <p:ph type="title" hasCustomPrompt="1"/>
          </p:nvPr>
        </p:nvSpPr>
        <p:spPr>
          <a:xfrm>
            <a:off x="612648" y="374904"/>
            <a:ext cx="10972800" cy="1035179"/>
          </a:xfrm>
        </p:spPr>
        <p:txBody>
          <a:bodyPr anchor="t">
            <a:normAutofit/>
          </a:bodyPr>
          <a:lstStyle>
            <a:lvl1pPr>
              <a:defRPr sz="3600">
                <a:solidFill>
                  <a:schemeClr val="bg2"/>
                </a:solidFill>
              </a:defRPr>
            </a:lvl1pPr>
          </a:lstStyle>
          <a:p>
            <a:r>
              <a:rPr lang="en-US"/>
              <a:t>Click to edit headline</a:t>
            </a:r>
          </a:p>
        </p:txBody>
      </p:sp>
      <p:sp>
        <p:nvSpPr>
          <p:cNvPr id="7" name="Content Placeholder 2">
            <a:extLst>
              <a:ext uri="{FF2B5EF4-FFF2-40B4-BE49-F238E27FC236}">
                <a16:creationId xmlns:a16="http://schemas.microsoft.com/office/drawing/2014/main" id="{1BC2911A-7989-5CAB-3439-905816BA4F36}"/>
              </a:ext>
            </a:extLst>
          </p:cNvPr>
          <p:cNvSpPr>
            <a:spLocks noGrp="1"/>
          </p:cNvSpPr>
          <p:nvPr>
            <p:ph sz="half" idx="1" hasCustomPrompt="1"/>
          </p:nvPr>
        </p:nvSpPr>
        <p:spPr>
          <a:xfrm>
            <a:off x="619760" y="1638300"/>
            <a:ext cx="5212080" cy="4351338"/>
          </a:xfrm>
        </p:spPr>
        <p:txBody>
          <a:bodyPr/>
          <a:lstStyle>
            <a:lvl1pPr>
              <a:defRPr b="1" i="0">
                <a:solidFill>
                  <a:schemeClr val="accent1"/>
                </a:solidFill>
                <a:latin typeface="Calibri" panose="020F0502020204030204" pitchFamily="34" charset="0"/>
                <a:cs typeface="Calibri" panose="020F0502020204030204" pitchFamily="34" charset="0"/>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2">
            <a:extLst>
              <a:ext uri="{FF2B5EF4-FFF2-40B4-BE49-F238E27FC236}">
                <a16:creationId xmlns:a16="http://schemas.microsoft.com/office/drawing/2014/main" id="{B92B9005-8F35-FDD9-6A30-04C2D8BD2AC1}"/>
              </a:ext>
            </a:extLst>
          </p:cNvPr>
          <p:cNvSpPr>
            <a:spLocks noGrp="1"/>
          </p:cNvSpPr>
          <p:nvPr>
            <p:ph sz="half" idx="13" hasCustomPrompt="1"/>
          </p:nvPr>
        </p:nvSpPr>
        <p:spPr>
          <a:xfrm>
            <a:off x="8335937" y="1638300"/>
            <a:ext cx="3256623" cy="4351338"/>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4727909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ullet List 1">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FED332-4114-A29C-2D9A-EF1A5AC9DFBD}"/>
              </a:ext>
            </a:extLst>
          </p:cNvPr>
          <p:cNvSpPr>
            <a:spLocks noGrp="1"/>
          </p:cNvSpPr>
          <p:nvPr>
            <p:ph type="title"/>
          </p:nvPr>
        </p:nvSpPr>
        <p:spPr/>
        <p:txBody>
          <a:bodyPr anchor="t">
            <a:normAutofit/>
          </a:bodyPr>
          <a:lstStyle>
            <a:lvl1pPr>
              <a:defRPr sz="3600">
                <a:solidFill>
                  <a:schemeClr val="bg2"/>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A267FA81-18CF-4D4E-3327-082626625460}"/>
              </a:ext>
            </a:extLst>
          </p:cNvPr>
          <p:cNvSpPr>
            <a:spLocks noGrp="1"/>
          </p:cNvSpPr>
          <p:nvPr>
            <p:ph idx="1"/>
          </p:nvPr>
        </p:nvSpPr>
        <p:spPr>
          <a:xfrm>
            <a:off x="609600" y="1415627"/>
            <a:ext cx="10972800" cy="4517496"/>
          </a:xfrm>
        </p:spPr>
        <p:txBody>
          <a:bodyPr/>
          <a:lstStyle>
            <a:lvl1pPr>
              <a:lnSpc>
                <a:spcPct val="100000"/>
              </a:lnSpc>
              <a:defRPr sz="2400" b="0" i="0">
                <a:solidFill>
                  <a:schemeClr val="tx2"/>
                </a:solidFill>
                <a:latin typeface="Calibri" panose="020F0502020204030204" pitchFamily="34" charset="0"/>
                <a:cs typeface="Calibri" panose="020F0502020204030204" pitchFamily="34" charset="0"/>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3">
            <a:extLst>
              <a:ext uri="{FF2B5EF4-FFF2-40B4-BE49-F238E27FC236}">
                <a16:creationId xmlns:a16="http://schemas.microsoft.com/office/drawing/2014/main" id="{25AD7973-2224-1D5A-BB79-3029869C5ECF}"/>
              </a:ext>
            </a:extLst>
          </p:cNvPr>
          <p:cNvSpPr txBox="1"/>
          <p:nvPr userDrawn="1"/>
        </p:nvSpPr>
        <p:spPr>
          <a:xfrm>
            <a:off x="5581564" y="6486601"/>
            <a:ext cx="6099048" cy="246221"/>
          </a:xfrm>
          <a:prstGeom prst="rect">
            <a:avLst/>
          </a:prstGeom>
          <a:noFill/>
        </p:spPr>
        <p:txBody>
          <a:bodyPr wrap="square">
            <a:spAutoFit/>
          </a:bodyPr>
          <a:lstStyle/>
          <a:p>
            <a:pPr lvl="0" algn="r"/>
            <a:r>
              <a:rPr lang="en-US" sz="1000">
                <a:solidFill>
                  <a:schemeClr val="tx2"/>
                </a:solidFill>
              </a:rPr>
              <a:t>©2025 Flexera</a:t>
            </a:r>
          </a:p>
        </p:txBody>
      </p:sp>
    </p:spTree>
    <p:extLst>
      <p:ext uri="{BB962C8B-B14F-4D97-AF65-F5344CB8AC3E}">
        <p14:creationId xmlns:p14="http://schemas.microsoft.com/office/powerpoint/2010/main" val="88637559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hart">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FED332-4114-A29C-2D9A-EF1A5AC9DFBD}"/>
              </a:ext>
            </a:extLst>
          </p:cNvPr>
          <p:cNvSpPr>
            <a:spLocks noGrp="1"/>
          </p:cNvSpPr>
          <p:nvPr>
            <p:ph type="title"/>
          </p:nvPr>
        </p:nvSpPr>
        <p:spPr/>
        <p:txBody>
          <a:bodyPr anchor="t">
            <a:normAutofit/>
          </a:bodyPr>
          <a:lstStyle>
            <a:lvl1pPr>
              <a:defRPr sz="3600">
                <a:solidFill>
                  <a:schemeClr val="bg2"/>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A267FA81-18CF-4D4E-3327-082626625460}"/>
              </a:ext>
            </a:extLst>
          </p:cNvPr>
          <p:cNvSpPr>
            <a:spLocks noGrp="1"/>
          </p:cNvSpPr>
          <p:nvPr>
            <p:ph idx="1"/>
          </p:nvPr>
        </p:nvSpPr>
        <p:spPr>
          <a:xfrm>
            <a:off x="7386321" y="1415627"/>
            <a:ext cx="4206240" cy="4517496"/>
          </a:xfrm>
        </p:spPr>
        <p:txBody>
          <a:bodyPr/>
          <a:lstStyle>
            <a:lvl1pPr marL="0" indent="0">
              <a:lnSpc>
                <a:spcPct val="100000"/>
              </a:lnSpc>
              <a:buNone/>
              <a:defRPr sz="2400" b="0" i="0">
                <a:solidFill>
                  <a:schemeClr val="tx2"/>
                </a:solidFill>
                <a:latin typeface="Calibri" panose="020F0502020204030204" pitchFamily="34" charset="0"/>
                <a:cs typeface="Calibri" panose="020F0502020204030204" pitchFamily="34" charset="0"/>
              </a:defRPr>
            </a:lvl1pPr>
            <a:lvl2pPr marL="233363" indent="-227013">
              <a:tabLst/>
              <a:defRPr>
                <a:solidFill>
                  <a:schemeClr val="tx2"/>
                </a:solidFill>
              </a:defRPr>
            </a:lvl2pPr>
            <a:lvl3pPr marL="514350" indent="-227013">
              <a:tabLst/>
              <a:defRPr>
                <a:solidFill>
                  <a:schemeClr val="tx2"/>
                </a:solidFill>
              </a:defRPr>
            </a:lvl3pPr>
            <a:lvl4pPr marL="801688" indent="-225425">
              <a:tabLst/>
              <a:defRPr>
                <a:solidFill>
                  <a:schemeClr val="tx2"/>
                </a:solidFill>
              </a:defRPr>
            </a:lvl4pPr>
            <a:lvl5pPr marL="1028700" indent="-225425">
              <a:tabLst/>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3">
            <a:extLst>
              <a:ext uri="{FF2B5EF4-FFF2-40B4-BE49-F238E27FC236}">
                <a16:creationId xmlns:a16="http://schemas.microsoft.com/office/drawing/2014/main" id="{25AD7973-2224-1D5A-BB79-3029869C5ECF}"/>
              </a:ext>
            </a:extLst>
          </p:cNvPr>
          <p:cNvSpPr txBox="1"/>
          <p:nvPr userDrawn="1"/>
        </p:nvSpPr>
        <p:spPr>
          <a:xfrm>
            <a:off x="5581564" y="6486601"/>
            <a:ext cx="6099048" cy="246221"/>
          </a:xfrm>
          <a:prstGeom prst="rect">
            <a:avLst/>
          </a:prstGeom>
          <a:noFill/>
        </p:spPr>
        <p:txBody>
          <a:bodyPr wrap="square">
            <a:spAutoFit/>
          </a:bodyPr>
          <a:lstStyle/>
          <a:p>
            <a:pPr lvl="0" algn="r"/>
            <a:r>
              <a:rPr lang="en-US" sz="1000">
                <a:solidFill>
                  <a:schemeClr val="tx2"/>
                </a:solidFill>
              </a:rPr>
              <a:t>©2025 Flexera</a:t>
            </a:r>
          </a:p>
        </p:txBody>
      </p:sp>
    </p:spTree>
    <p:extLst>
      <p:ext uri="{BB962C8B-B14F-4D97-AF65-F5344CB8AC3E}">
        <p14:creationId xmlns:p14="http://schemas.microsoft.com/office/powerpoint/2010/main" val="149668987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abl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D48AFC-6F72-F8A6-D004-5B821B4CFEAF}"/>
              </a:ext>
            </a:extLst>
          </p:cNvPr>
          <p:cNvSpPr>
            <a:spLocks noGrp="1"/>
          </p:cNvSpPr>
          <p:nvPr>
            <p:ph type="title" hasCustomPrompt="1"/>
          </p:nvPr>
        </p:nvSpPr>
        <p:spPr>
          <a:xfrm>
            <a:off x="612648" y="374904"/>
            <a:ext cx="10972800" cy="1035179"/>
          </a:xfrm>
        </p:spPr>
        <p:txBody>
          <a:bodyPr anchor="t">
            <a:normAutofit/>
          </a:bodyPr>
          <a:lstStyle>
            <a:lvl1pPr>
              <a:defRPr sz="3600">
                <a:solidFill>
                  <a:schemeClr val="bg2"/>
                </a:solidFill>
              </a:defRPr>
            </a:lvl1pPr>
          </a:lstStyle>
          <a:p>
            <a:r>
              <a:rPr lang="en-US"/>
              <a:t>Click to edit headline</a:t>
            </a:r>
          </a:p>
        </p:txBody>
      </p:sp>
      <p:sp>
        <p:nvSpPr>
          <p:cNvPr id="3" name="TextBox 2">
            <a:extLst>
              <a:ext uri="{FF2B5EF4-FFF2-40B4-BE49-F238E27FC236}">
                <a16:creationId xmlns:a16="http://schemas.microsoft.com/office/drawing/2014/main" id="{00ACCB00-3870-A6B4-FBA7-F1FEC462C27E}"/>
              </a:ext>
            </a:extLst>
          </p:cNvPr>
          <p:cNvSpPr txBox="1"/>
          <p:nvPr userDrawn="1"/>
        </p:nvSpPr>
        <p:spPr>
          <a:xfrm>
            <a:off x="5581564" y="6486601"/>
            <a:ext cx="6099048" cy="246221"/>
          </a:xfrm>
          <a:prstGeom prst="rect">
            <a:avLst/>
          </a:prstGeom>
          <a:noFill/>
        </p:spPr>
        <p:txBody>
          <a:bodyPr wrap="square">
            <a:spAutoFit/>
          </a:bodyPr>
          <a:lstStyle/>
          <a:p>
            <a:pPr lvl="0" algn="r"/>
            <a:r>
              <a:rPr lang="en-US" sz="1000">
                <a:solidFill>
                  <a:schemeClr val="tx2"/>
                </a:solidFill>
              </a:rPr>
              <a:t>©2025 Flexera</a:t>
            </a:r>
          </a:p>
        </p:txBody>
      </p:sp>
      <p:sp>
        <p:nvSpPr>
          <p:cNvPr id="4" name="Table Placeholder 5">
            <a:extLst>
              <a:ext uri="{FF2B5EF4-FFF2-40B4-BE49-F238E27FC236}">
                <a16:creationId xmlns:a16="http://schemas.microsoft.com/office/drawing/2014/main" id="{94D261EA-AFDB-7051-33D7-E259118AEF03}"/>
              </a:ext>
            </a:extLst>
          </p:cNvPr>
          <p:cNvSpPr>
            <a:spLocks noGrp="1"/>
          </p:cNvSpPr>
          <p:nvPr>
            <p:ph type="tbl" sz="quarter" idx="10"/>
          </p:nvPr>
        </p:nvSpPr>
        <p:spPr>
          <a:xfrm>
            <a:off x="609598" y="1638300"/>
            <a:ext cx="10972800" cy="3929900"/>
          </a:xfrm>
          <a:effectLst/>
        </p:spPr>
        <p:txBody>
          <a:bodyPr/>
          <a:lstStyle>
            <a:lvl1pPr marL="0" indent="0" algn="ctr">
              <a:buNone/>
              <a:defRPr>
                <a:solidFill>
                  <a:schemeClr val="tx2"/>
                </a:solidFill>
              </a:defRPr>
            </a:lvl1pPr>
          </a:lstStyle>
          <a:p>
            <a:r>
              <a:rPr lang="en-US"/>
              <a:t>Click icon to add table</a:t>
            </a:r>
          </a:p>
        </p:txBody>
      </p:sp>
    </p:spTree>
    <p:extLst>
      <p:ext uri="{BB962C8B-B14F-4D97-AF65-F5344CB8AC3E}">
        <p14:creationId xmlns:p14="http://schemas.microsoft.com/office/powerpoint/2010/main" val="110274685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mage and statement light">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8" name="Text Placeholder 15">
            <a:extLst>
              <a:ext uri="{FF2B5EF4-FFF2-40B4-BE49-F238E27FC236}">
                <a16:creationId xmlns:a16="http://schemas.microsoft.com/office/drawing/2014/main" id="{4C3FA800-CB91-4E4E-99C0-992731260C8B}"/>
              </a:ext>
            </a:extLst>
          </p:cNvPr>
          <p:cNvSpPr>
            <a:spLocks noGrp="1"/>
          </p:cNvSpPr>
          <p:nvPr>
            <p:ph type="body" sz="quarter" idx="20" hasCustomPrompt="1"/>
          </p:nvPr>
        </p:nvSpPr>
        <p:spPr>
          <a:xfrm>
            <a:off x="6693408" y="1855680"/>
            <a:ext cx="4032568" cy="373573"/>
          </a:xfrm>
        </p:spPr>
        <p:txBody>
          <a:bodyPr/>
          <a:lstStyle>
            <a:lvl1pPr marL="0" indent="0" algn="l">
              <a:spcBef>
                <a:spcPts val="0"/>
              </a:spcBef>
              <a:buNone/>
              <a:defRPr sz="1600" b="1" cap="all" baseline="0">
                <a:solidFill>
                  <a:schemeClr val="accent1"/>
                </a:solidFill>
              </a:defRPr>
            </a:lvl1pPr>
          </a:lstStyle>
          <a:p>
            <a:pPr lvl="0"/>
            <a:r>
              <a:rPr lang="en-US"/>
              <a:t>Info about this stat</a:t>
            </a:r>
          </a:p>
        </p:txBody>
      </p:sp>
      <p:sp>
        <p:nvSpPr>
          <p:cNvPr id="29" name="Text Placeholder 18">
            <a:extLst>
              <a:ext uri="{FF2B5EF4-FFF2-40B4-BE49-F238E27FC236}">
                <a16:creationId xmlns:a16="http://schemas.microsoft.com/office/drawing/2014/main" id="{D5E729C1-5761-B26E-B533-EB8F5FF61CC4}"/>
              </a:ext>
            </a:extLst>
          </p:cNvPr>
          <p:cNvSpPr>
            <a:spLocks noGrp="1"/>
          </p:cNvSpPr>
          <p:nvPr>
            <p:ph type="body" sz="quarter" idx="21" hasCustomPrompt="1"/>
          </p:nvPr>
        </p:nvSpPr>
        <p:spPr>
          <a:xfrm>
            <a:off x="6693408" y="2201715"/>
            <a:ext cx="4032568" cy="373574"/>
          </a:xfrm>
        </p:spPr>
        <p:txBody>
          <a:bodyPr/>
          <a:lstStyle>
            <a:lvl1pPr marL="0" indent="0" algn="l">
              <a:lnSpc>
                <a:spcPct val="90000"/>
              </a:lnSpc>
              <a:spcBef>
                <a:spcPts val="0"/>
              </a:spcBef>
              <a:buNone/>
              <a:defRPr sz="1200">
                <a:solidFill>
                  <a:schemeClr val="tx2"/>
                </a:solidFill>
              </a:defRPr>
            </a:lvl1pPr>
            <a:lvl2pPr marL="457200" indent="0" algn="ctr">
              <a:buNone/>
              <a:defRPr sz="1200">
                <a:solidFill>
                  <a:schemeClr val="accent1"/>
                </a:solidFill>
              </a:defRPr>
            </a:lvl2pPr>
            <a:lvl3pPr marL="914400" indent="0" algn="ctr">
              <a:buNone/>
              <a:defRPr sz="1200">
                <a:solidFill>
                  <a:schemeClr val="accent1"/>
                </a:solidFill>
              </a:defRPr>
            </a:lvl3pPr>
            <a:lvl4pPr marL="1371600" indent="0" algn="ctr">
              <a:buNone/>
              <a:defRPr sz="1200">
                <a:solidFill>
                  <a:schemeClr val="accent1"/>
                </a:solidFill>
              </a:defRPr>
            </a:lvl4pPr>
            <a:lvl5pPr marL="1828800" indent="0" algn="ctr">
              <a:buNone/>
              <a:defRPr sz="1200">
                <a:solidFill>
                  <a:schemeClr val="accent1"/>
                </a:solidFill>
              </a:defRPr>
            </a:lvl5pPr>
          </a:lstStyle>
          <a:p>
            <a:r>
              <a:rPr lang="en-US"/>
              <a:t>Description about this certain stat goes here. Description about this certain stat goes here. </a:t>
            </a:r>
          </a:p>
        </p:txBody>
      </p:sp>
      <p:sp>
        <p:nvSpPr>
          <p:cNvPr id="14" name="Text Placeholder 15">
            <a:extLst>
              <a:ext uri="{FF2B5EF4-FFF2-40B4-BE49-F238E27FC236}">
                <a16:creationId xmlns:a16="http://schemas.microsoft.com/office/drawing/2014/main" id="{3F706560-1F45-908C-47FC-E6B99D3433A4}"/>
              </a:ext>
            </a:extLst>
          </p:cNvPr>
          <p:cNvSpPr>
            <a:spLocks noGrp="1"/>
          </p:cNvSpPr>
          <p:nvPr>
            <p:ph type="body" sz="quarter" idx="23" hasCustomPrompt="1"/>
          </p:nvPr>
        </p:nvSpPr>
        <p:spPr>
          <a:xfrm>
            <a:off x="6693408" y="2951880"/>
            <a:ext cx="4032568" cy="373573"/>
          </a:xfrm>
        </p:spPr>
        <p:txBody>
          <a:bodyPr/>
          <a:lstStyle>
            <a:lvl1pPr marL="0" indent="0" algn="l">
              <a:spcBef>
                <a:spcPts val="0"/>
              </a:spcBef>
              <a:buNone/>
              <a:defRPr sz="1600" b="1" cap="all" baseline="0">
                <a:solidFill>
                  <a:schemeClr val="accent1"/>
                </a:solidFill>
              </a:defRPr>
            </a:lvl1pPr>
          </a:lstStyle>
          <a:p>
            <a:pPr lvl="0"/>
            <a:r>
              <a:rPr lang="en-US"/>
              <a:t>Info about this stat</a:t>
            </a:r>
          </a:p>
        </p:txBody>
      </p:sp>
      <p:sp>
        <p:nvSpPr>
          <p:cNvPr id="17" name="Text Placeholder 18">
            <a:extLst>
              <a:ext uri="{FF2B5EF4-FFF2-40B4-BE49-F238E27FC236}">
                <a16:creationId xmlns:a16="http://schemas.microsoft.com/office/drawing/2014/main" id="{FAE9ACBC-A3FD-4893-7524-3BF59359F0E9}"/>
              </a:ext>
            </a:extLst>
          </p:cNvPr>
          <p:cNvSpPr>
            <a:spLocks noGrp="1"/>
          </p:cNvSpPr>
          <p:nvPr>
            <p:ph type="body" sz="quarter" idx="24" hasCustomPrompt="1"/>
          </p:nvPr>
        </p:nvSpPr>
        <p:spPr>
          <a:xfrm>
            <a:off x="6693408" y="3297915"/>
            <a:ext cx="4032568" cy="373574"/>
          </a:xfrm>
        </p:spPr>
        <p:txBody>
          <a:bodyPr/>
          <a:lstStyle>
            <a:lvl1pPr marL="0" indent="0" algn="l">
              <a:lnSpc>
                <a:spcPct val="90000"/>
              </a:lnSpc>
              <a:spcBef>
                <a:spcPts val="0"/>
              </a:spcBef>
              <a:buNone/>
              <a:defRPr sz="1200">
                <a:solidFill>
                  <a:schemeClr val="tx2"/>
                </a:solidFill>
              </a:defRPr>
            </a:lvl1pPr>
            <a:lvl2pPr marL="457200" indent="0" algn="ctr">
              <a:buNone/>
              <a:defRPr sz="1200">
                <a:solidFill>
                  <a:schemeClr val="accent1"/>
                </a:solidFill>
              </a:defRPr>
            </a:lvl2pPr>
            <a:lvl3pPr marL="914400" indent="0" algn="ctr">
              <a:buNone/>
              <a:defRPr sz="1200">
                <a:solidFill>
                  <a:schemeClr val="accent1"/>
                </a:solidFill>
              </a:defRPr>
            </a:lvl3pPr>
            <a:lvl4pPr marL="1371600" indent="0" algn="ctr">
              <a:buNone/>
              <a:defRPr sz="1200">
                <a:solidFill>
                  <a:schemeClr val="accent1"/>
                </a:solidFill>
              </a:defRPr>
            </a:lvl4pPr>
            <a:lvl5pPr marL="1828800" indent="0" algn="ctr">
              <a:buNone/>
              <a:defRPr sz="1200">
                <a:solidFill>
                  <a:schemeClr val="accent1"/>
                </a:solidFill>
              </a:defRPr>
            </a:lvl5pPr>
          </a:lstStyle>
          <a:p>
            <a:r>
              <a:rPr lang="en-US"/>
              <a:t>Description about this certain stat goes here. Description about this certain stat goes here. </a:t>
            </a:r>
          </a:p>
        </p:txBody>
      </p:sp>
      <p:sp>
        <p:nvSpPr>
          <p:cNvPr id="23" name="Text Placeholder 15">
            <a:extLst>
              <a:ext uri="{FF2B5EF4-FFF2-40B4-BE49-F238E27FC236}">
                <a16:creationId xmlns:a16="http://schemas.microsoft.com/office/drawing/2014/main" id="{AABAD05F-AF4C-35B2-BE28-320250BA8601}"/>
              </a:ext>
            </a:extLst>
          </p:cNvPr>
          <p:cNvSpPr>
            <a:spLocks noGrp="1"/>
          </p:cNvSpPr>
          <p:nvPr>
            <p:ph type="body" sz="quarter" idx="26" hasCustomPrompt="1"/>
          </p:nvPr>
        </p:nvSpPr>
        <p:spPr>
          <a:xfrm>
            <a:off x="6693408" y="4088163"/>
            <a:ext cx="4032568" cy="373573"/>
          </a:xfrm>
        </p:spPr>
        <p:txBody>
          <a:bodyPr/>
          <a:lstStyle>
            <a:lvl1pPr marL="0" indent="0" algn="l">
              <a:spcBef>
                <a:spcPts val="0"/>
              </a:spcBef>
              <a:buNone/>
              <a:defRPr sz="1600" b="1" cap="all" baseline="0">
                <a:solidFill>
                  <a:schemeClr val="accent1"/>
                </a:solidFill>
              </a:defRPr>
            </a:lvl1pPr>
          </a:lstStyle>
          <a:p>
            <a:pPr lvl="0"/>
            <a:r>
              <a:rPr lang="en-US"/>
              <a:t>Info about this stat</a:t>
            </a:r>
          </a:p>
        </p:txBody>
      </p:sp>
      <p:sp>
        <p:nvSpPr>
          <p:cNvPr id="26" name="Text Placeholder 18">
            <a:extLst>
              <a:ext uri="{FF2B5EF4-FFF2-40B4-BE49-F238E27FC236}">
                <a16:creationId xmlns:a16="http://schemas.microsoft.com/office/drawing/2014/main" id="{06EA16F3-9F01-FE0E-BB42-6898BAA531D6}"/>
              </a:ext>
            </a:extLst>
          </p:cNvPr>
          <p:cNvSpPr>
            <a:spLocks noGrp="1"/>
          </p:cNvSpPr>
          <p:nvPr>
            <p:ph type="body" sz="quarter" idx="27" hasCustomPrompt="1"/>
          </p:nvPr>
        </p:nvSpPr>
        <p:spPr>
          <a:xfrm>
            <a:off x="6693408" y="4434198"/>
            <a:ext cx="4032568" cy="373574"/>
          </a:xfrm>
        </p:spPr>
        <p:txBody>
          <a:bodyPr/>
          <a:lstStyle>
            <a:lvl1pPr marL="0" indent="0" algn="l">
              <a:lnSpc>
                <a:spcPct val="90000"/>
              </a:lnSpc>
              <a:spcBef>
                <a:spcPts val="0"/>
              </a:spcBef>
              <a:buNone/>
              <a:defRPr sz="1200">
                <a:solidFill>
                  <a:schemeClr val="tx2"/>
                </a:solidFill>
              </a:defRPr>
            </a:lvl1pPr>
            <a:lvl2pPr marL="457200" indent="0" algn="ctr">
              <a:buNone/>
              <a:defRPr sz="1200">
                <a:solidFill>
                  <a:schemeClr val="accent1"/>
                </a:solidFill>
              </a:defRPr>
            </a:lvl2pPr>
            <a:lvl3pPr marL="914400" indent="0" algn="ctr">
              <a:buNone/>
              <a:defRPr sz="1200">
                <a:solidFill>
                  <a:schemeClr val="accent1"/>
                </a:solidFill>
              </a:defRPr>
            </a:lvl3pPr>
            <a:lvl4pPr marL="1371600" indent="0" algn="ctr">
              <a:buNone/>
              <a:defRPr sz="1200">
                <a:solidFill>
                  <a:schemeClr val="accent1"/>
                </a:solidFill>
              </a:defRPr>
            </a:lvl4pPr>
            <a:lvl5pPr marL="1828800" indent="0" algn="ctr">
              <a:buNone/>
              <a:defRPr sz="1200">
                <a:solidFill>
                  <a:schemeClr val="accent1"/>
                </a:solidFill>
              </a:defRPr>
            </a:lvl5pPr>
          </a:lstStyle>
          <a:p>
            <a:r>
              <a:rPr lang="en-US"/>
              <a:t>Description about this certain stat goes here. Description about this certain stat goes here. </a:t>
            </a:r>
          </a:p>
        </p:txBody>
      </p:sp>
      <p:sp>
        <p:nvSpPr>
          <p:cNvPr id="34" name="Text Placeholder 15">
            <a:extLst>
              <a:ext uri="{FF2B5EF4-FFF2-40B4-BE49-F238E27FC236}">
                <a16:creationId xmlns:a16="http://schemas.microsoft.com/office/drawing/2014/main" id="{E6360377-4F67-04CF-4BA5-5B8353BFDD18}"/>
              </a:ext>
            </a:extLst>
          </p:cNvPr>
          <p:cNvSpPr>
            <a:spLocks noGrp="1"/>
          </p:cNvSpPr>
          <p:nvPr>
            <p:ph type="body" sz="quarter" idx="29" hasCustomPrompt="1"/>
          </p:nvPr>
        </p:nvSpPr>
        <p:spPr>
          <a:xfrm>
            <a:off x="6693408" y="5184363"/>
            <a:ext cx="4032568" cy="373573"/>
          </a:xfrm>
        </p:spPr>
        <p:txBody>
          <a:bodyPr/>
          <a:lstStyle>
            <a:lvl1pPr marL="0" indent="0" algn="l">
              <a:spcBef>
                <a:spcPts val="0"/>
              </a:spcBef>
              <a:buNone/>
              <a:defRPr sz="1600" b="1" cap="all" baseline="0">
                <a:solidFill>
                  <a:schemeClr val="accent1"/>
                </a:solidFill>
              </a:defRPr>
            </a:lvl1pPr>
          </a:lstStyle>
          <a:p>
            <a:pPr lvl="0"/>
            <a:r>
              <a:rPr lang="en-US"/>
              <a:t>Info about this stat</a:t>
            </a:r>
          </a:p>
        </p:txBody>
      </p:sp>
      <p:sp>
        <p:nvSpPr>
          <p:cNvPr id="35" name="Text Placeholder 18">
            <a:extLst>
              <a:ext uri="{FF2B5EF4-FFF2-40B4-BE49-F238E27FC236}">
                <a16:creationId xmlns:a16="http://schemas.microsoft.com/office/drawing/2014/main" id="{DAE37D64-64A8-298A-340E-7D8DBF2E49C3}"/>
              </a:ext>
            </a:extLst>
          </p:cNvPr>
          <p:cNvSpPr>
            <a:spLocks noGrp="1"/>
          </p:cNvSpPr>
          <p:nvPr>
            <p:ph type="body" sz="quarter" idx="30" hasCustomPrompt="1"/>
          </p:nvPr>
        </p:nvSpPr>
        <p:spPr>
          <a:xfrm>
            <a:off x="6693408" y="5530398"/>
            <a:ext cx="4032568" cy="373574"/>
          </a:xfrm>
        </p:spPr>
        <p:txBody>
          <a:bodyPr/>
          <a:lstStyle>
            <a:lvl1pPr marL="0" indent="0" algn="l">
              <a:lnSpc>
                <a:spcPct val="90000"/>
              </a:lnSpc>
              <a:spcBef>
                <a:spcPts val="0"/>
              </a:spcBef>
              <a:buNone/>
              <a:defRPr sz="1200">
                <a:solidFill>
                  <a:schemeClr val="tx2"/>
                </a:solidFill>
              </a:defRPr>
            </a:lvl1pPr>
            <a:lvl2pPr marL="457200" indent="0" algn="ctr">
              <a:buNone/>
              <a:defRPr sz="1200">
                <a:solidFill>
                  <a:schemeClr val="accent1"/>
                </a:solidFill>
              </a:defRPr>
            </a:lvl2pPr>
            <a:lvl3pPr marL="914400" indent="0" algn="ctr">
              <a:buNone/>
              <a:defRPr sz="1200">
                <a:solidFill>
                  <a:schemeClr val="accent1"/>
                </a:solidFill>
              </a:defRPr>
            </a:lvl3pPr>
            <a:lvl4pPr marL="1371600" indent="0" algn="ctr">
              <a:buNone/>
              <a:defRPr sz="1200">
                <a:solidFill>
                  <a:schemeClr val="accent1"/>
                </a:solidFill>
              </a:defRPr>
            </a:lvl4pPr>
            <a:lvl5pPr marL="1828800" indent="0" algn="ctr">
              <a:buNone/>
              <a:defRPr sz="1200">
                <a:solidFill>
                  <a:schemeClr val="accent1"/>
                </a:solidFill>
              </a:defRPr>
            </a:lvl5pPr>
          </a:lstStyle>
          <a:p>
            <a:r>
              <a:rPr lang="en-US"/>
              <a:t>Description about this certain stat goes here. Description about this certain stat goes here. </a:t>
            </a:r>
          </a:p>
        </p:txBody>
      </p:sp>
      <p:sp>
        <p:nvSpPr>
          <p:cNvPr id="37" name="Text Placeholder 36">
            <a:extLst>
              <a:ext uri="{FF2B5EF4-FFF2-40B4-BE49-F238E27FC236}">
                <a16:creationId xmlns:a16="http://schemas.microsoft.com/office/drawing/2014/main" id="{66110E76-8C8D-299F-EEEC-626CF4F52E0C}"/>
              </a:ext>
            </a:extLst>
          </p:cNvPr>
          <p:cNvSpPr>
            <a:spLocks noGrp="1"/>
          </p:cNvSpPr>
          <p:nvPr>
            <p:ph type="body" sz="quarter" idx="31" hasCustomPrompt="1"/>
          </p:nvPr>
        </p:nvSpPr>
        <p:spPr>
          <a:xfrm>
            <a:off x="6629400" y="497635"/>
            <a:ext cx="5257800" cy="981075"/>
          </a:xfrm>
        </p:spPr>
        <p:txBody>
          <a:bodyPr>
            <a:normAutofit/>
          </a:bodyPr>
          <a:lstStyle>
            <a:lvl1pPr marL="0" indent="0">
              <a:buNone/>
              <a:defRPr sz="3200" b="1">
                <a:solidFill>
                  <a:schemeClr val="bg2"/>
                </a:solidFill>
              </a:defRPr>
            </a:lvl1pPr>
            <a:lvl2pPr marL="287337" indent="0">
              <a:buNone/>
              <a:defRPr b="1">
                <a:solidFill>
                  <a:schemeClr val="accent1"/>
                </a:solidFill>
              </a:defRPr>
            </a:lvl2pPr>
            <a:lvl3pPr marL="541338" indent="0">
              <a:buNone/>
              <a:defRPr b="1">
                <a:solidFill>
                  <a:schemeClr val="accent1"/>
                </a:solidFill>
              </a:defRPr>
            </a:lvl3pPr>
            <a:lvl4pPr marL="777875" indent="0">
              <a:buNone/>
              <a:defRPr b="1">
                <a:solidFill>
                  <a:schemeClr val="accent1"/>
                </a:solidFill>
              </a:defRPr>
            </a:lvl4pPr>
            <a:lvl5pPr marL="998538" indent="0">
              <a:buNone/>
              <a:defRPr b="1">
                <a:solidFill>
                  <a:schemeClr val="accent1"/>
                </a:solidFill>
              </a:defRPr>
            </a:lvl5pPr>
          </a:lstStyle>
          <a:p>
            <a:pPr lvl="0"/>
            <a:r>
              <a:rPr lang="en-US"/>
              <a:t>Click to edit Master title style lorem ipsum dolor</a:t>
            </a:r>
          </a:p>
        </p:txBody>
      </p:sp>
      <p:sp>
        <p:nvSpPr>
          <p:cNvPr id="2" name="TextBox 1">
            <a:extLst>
              <a:ext uri="{FF2B5EF4-FFF2-40B4-BE49-F238E27FC236}">
                <a16:creationId xmlns:a16="http://schemas.microsoft.com/office/drawing/2014/main" id="{2496284F-1F47-301F-7863-6BA02DCFCAC5}"/>
              </a:ext>
            </a:extLst>
          </p:cNvPr>
          <p:cNvSpPr txBox="1"/>
          <p:nvPr userDrawn="1"/>
        </p:nvSpPr>
        <p:spPr>
          <a:xfrm>
            <a:off x="5581564" y="6486601"/>
            <a:ext cx="6099048" cy="246221"/>
          </a:xfrm>
          <a:prstGeom prst="rect">
            <a:avLst/>
          </a:prstGeom>
          <a:noFill/>
        </p:spPr>
        <p:txBody>
          <a:bodyPr wrap="square">
            <a:spAutoFit/>
          </a:bodyPr>
          <a:lstStyle/>
          <a:p>
            <a:pPr lvl="0" algn="r"/>
            <a:r>
              <a:rPr lang="en-US" sz="1000">
                <a:solidFill>
                  <a:schemeClr val="tx2"/>
                </a:solidFill>
              </a:rPr>
              <a:t>©2025 Flexera</a:t>
            </a:r>
          </a:p>
        </p:txBody>
      </p:sp>
    </p:spTree>
    <p:extLst>
      <p:ext uri="{BB962C8B-B14F-4D97-AF65-F5344CB8AC3E}">
        <p14:creationId xmlns:p14="http://schemas.microsoft.com/office/powerpoint/2010/main" val="2547129826"/>
      </p:ext>
    </p:extLst>
  </p:cSld>
  <p:clrMapOvr>
    <a:masterClrMapping/>
  </p:clrMapOvr>
  <p:extLst>
    <p:ext uri="{DCECCB84-F9BA-43D5-87BE-67443E8EF086}">
      <p15:sldGuideLst xmlns:p15="http://schemas.microsoft.com/office/powerpoint/2012/main">
        <p15:guide id="1" orient="horz" pos="2496">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2">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4FBA3-C296-C78B-838D-4AACD57D74A3}"/>
              </a:ext>
            </a:extLst>
          </p:cNvPr>
          <p:cNvSpPr>
            <a:spLocks noGrp="1"/>
          </p:cNvSpPr>
          <p:nvPr>
            <p:ph type="ctrTitle" hasCustomPrompt="1"/>
          </p:nvPr>
        </p:nvSpPr>
        <p:spPr>
          <a:xfrm>
            <a:off x="591850" y="896112"/>
            <a:ext cx="10187182" cy="2787587"/>
          </a:xfrm>
        </p:spPr>
        <p:txBody>
          <a:bodyPr anchor="b">
            <a:normAutofit/>
          </a:bodyPr>
          <a:lstStyle>
            <a:lvl1pPr algn="l">
              <a:defRPr sz="6600" b="1" i="0" cap="none" baseline="0">
                <a:solidFill>
                  <a:schemeClr val="bg2"/>
                </a:solidFill>
              </a:defRPr>
            </a:lvl1pPr>
          </a:lstStyle>
          <a:p>
            <a:r>
              <a:rPr lang="en-US"/>
              <a:t>Master title</a:t>
            </a:r>
          </a:p>
        </p:txBody>
      </p:sp>
      <p:sp>
        <p:nvSpPr>
          <p:cNvPr id="3" name="Subtitle 2">
            <a:extLst>
              <a:ext uri="{FF2B5EF4-FFF2-40B4-BE49-F238E27FC236}">
                <a16:creationId xmlns:a16="http://schemas.microsoft.com/office/drawing/2014/main" id="{CA1DF925-8797-D71F-9778-3F70C03C4219}"/>
              </a:ext>
            </a:extLst>
          </p:cNvPr>
          <p:cNvSpPr>
            <a:spLocks noGrp="1"/>
          </p:cNvSpPr>
          <p:nvPr>
            <p:ph type="subTitle" idx="1" hasCustomPrompt="1"/>
          </p:nvPr>
        </p:nvSpPr>
        <p:spPr>
          <a:xfrm>
            <a:off x="645638" y="5295328"/>
            <a:ext cx="7866349" cy="876872"/>
          </a:xfrm>
        </p:spPr>
        <p:txBody>
          <a:bodyPr>
            <a:normAutofit/>
          </a:bodyPr>
          <a:lstStyle>
            <a:lvl1pPr marL="0" indent="0" algn="l">
              <a:lnSpc>
                <a:spcPct val="120000"/>
              </a:lnSpc>
              <a:buNone/>
              <a:defRPr sz="1600" b="1" cap="all" spc="100" baseline="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SPEAKER NAME, SPEAKER TITLE</a:t>
            </a:r>
          </a:p>
          <a:p>
            <a:r>
              <a:rPr lang="en-US"/>
              <a:t>XX/XX/XXXX</a:t>
            </a:r>
          </a:p>
        </p:txBody>
      </p:sp>
      <p:sp>
        <p:nvSpPr>
          <p:cNvPr id="7" name="Text Placeholder 9">
            <a:extLst>
              <a:ext uri="{FF2B5EF4-FFF2-40B4-BE49-F238E27FC236}">
                <a16:creationId xmlns:a16="http://schemas.microsoft.com/office/drawing/2014/main" id="{A666EA03-A6AA-9BEA-8B9E-CA10005ECD52}"/>
              </a:ext>
            </a:extLst>
          </p:cNvPr>
          <p:cNvSpPr>
            <a:spLocks noGrp="1"/>
          </p:cNvSpPr>
          <p:nvPr>
            <p:ph type="body" sz="quarter" idx="10" hasCustomPrompt="1"/>
          </p:nvPr>
        </p:nvSpPr>
        <p:spPr>
          <a:xfrm>
            <a:off x="646019" y="3767138"/>
            <a:ext cx="10133013" cy="1281112"/>
          </a:xfrm>
        </p:spPr>
        <p:txBody>
          <a:bodyPr>
            <a:noAutofit/>
          </a:bodyPr>
          <a:lstStyle>
            <a:lvl1pPr marL="0" indent="0">
              <a:buNone/>
              <a:defRPr sz="2400" b="1" i="0" cap="none" baseline="0">
                <a:solidFill>
                  <a:schemeClr val="bg2"/>
                </a:solidFill>
              </a:defRPr>
            </a:lvl1pPr>
            <a:lvl2pPr>
              <a:defRPr sz="1800"/>
            </a:lvl2pPr>
            <a:lvl3pPr>
              <a:defRPr sz="1800"/>
            </a:lvl3pPr>
            <a:lvl4pPr>
              <a:defRPr sz="1800"/>
            </a:lvl4pPr>
            <a:lvl5pPr>
              <a:defRPr sz="1800"/>
            </a:lvl5pPr>
          </a:lstStyle>
          <a:p>
            <a:pPr lvl="0"/>
            <a:r>
              <a:rPr lang="en-US"/>
              <a:t>Subhead goes here</a:t>
            </a:r>
          </a:p>
        </p:txBody>
      </p:sp>
    </p:spTree>
    <p:extLst>
      <p:ext uri="{BB962C8B-B14F-4D97-AF65-F5344CB8AC3E}">
        <p14:creationId xmlns:p14="http://schemas.microsoft.com/office/powerpoint/2010/main" val="867759723"/>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Headshot - 1 Person">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FED332-4114-A29C-2D9A-EF1A5AC9DFBD}"/>
              </a:ext>
            </a:extLst>
          </p:cNvPr>
          <p:cNvSpPr>
            <a:spLocks noGrp="1"/>
          </p:cNvSpPr>
          <p:nvPr>
            <p:ph type="title"/>
          </p:nvPr>
        </p:nvSpPr>
        <p:spPr/>
        <p:txBody>
          <a:bodyPr anchor="t">
            <a:normAutofit/>
          </a:bodyPr>
          <a:lstStyle>
            <a:lvl1pPr>
              <a:defRPr sz="3600">
                <a:solidFill>
                  <a:schemeClr val="bg2"/>
                </a:solidFill>
              </a:defRPr>
            </a:lvl1pPr>
          </a:lstStyle>
          <a:p>
            <a:r>
              <a:rPr lang="en-US"/>
              <a:t>Click to edit Master title style</a:t>
            </a:r>
          </a:p>
        </p:txBody>
      </p:sp>
      <p:sp>
        <p:nvSpPr>
          <p:cNvPr id="4" name="TextBox 3">
            <a:extLst>
              <a:ext uri="{FF2B5EF4-FFF2-40B4-BE49-F238E27FC236}">
                <a16:creationId xmlns:a16="http://schemas.microsoft.com/office/drawing/2014/main" id="{25AD7973-2224-1D5A-BB79-3029869C5ECF}"/>
              </a:ext>
            </a:extLst>
          </p:cNvPr>
          <p:cNvSpPr txBox="1"/>
          <p:nvPr userDrawn="1"/>
        </p:nvSpPr>
        <p:spPr>
          <a:xfrm>
            <a:off x="5581564" y="6486601"/>
            <a:ext cx="6099048" cy="246221"/>
          </a:xfrm>
          <a:prstGeom prst="rect">
            <a:avLst/>
          </a:prstGeom>
          <a:noFill/>
        </p:spPr>
        <p:txBody>
          <a:bodyPr wrap="square">
            <a:spAutoFit/>
          </a:bodyPr>
          <a:lstStyle/>
          <a:p>
            <a:pPr lvl="0" algn="r"/>
            <a:r>
              <a:rPr lang="en-US" sz="1000">
                <a:solidFill>
                  <a:schemeClr val="tx2"/>
                </a:solidFill>
              </a:rPr>
              <a:t>©2025 Flexera</a:t>
            </a:r>
          </a:p>
        </p:txBody>
      </p:sp>
      <p:sp>
        <p:nvSpPr>
          <p:cNvPr id="6" name="Text Placeholder 13">
            <a:extLst>
              <a:ext uri="{FF2B5EF4-FFF2-40B4-BE49-F238E27FC236}">
                <a16:creationId xmlns:a16="http://schemas.microsoft.com/office/drawing/2014/main" id="{C425680C-AD04-47C5-7BE6-C616AD047EF0}"/>
              </a:ext>
            </a:extLst>
          </p:cNvPr>
          <p:cNvSpPr>
            <a:spLocks noGrp="1"/>
          </p:cNvSpPr>
          <p:nvPr>
            <p:ph type="body" sz="quarter" idx="14" hasCustomPrompt="1"/>
          </p:nvPr>
        </p:nvSpPr>
        <p:spPr>
          <a:xfrm>
            <a:off x="4253426" y="4741681"/>
            <a:ext cx="3685148" cy="329022"/>
          </a:xfrm>
        </p:spPr>
        <p:txBody>
          <a:bodyPr>
            <a:noAutofit/>
          </a:bodyPr>
          <a:lstStyle>
            <a:lvl1pPr marL="0" indent="0" algn="ctr">
              <a:lnSpc>
                <a:spcPct val="100000"/>
              </a:lnSpc>
              <a:buNone/>
              <a:defRPr sz="2400" b="1">
                <a:solidFill>
                  <a:schemeClr val="bg2"/>
                </a:solidFill>
              </a:defRPr>
            </a:lvl1pPr>
            <a:lvl2pPr marL="287337" indent="0">
              <a:buNone/>
              <a:defRPr/>
            </a:lvl2pPr>
            <a:lvl3pPr marL="541338" indent="0">
              <a:buNone/>
              <a:defRPr/>
            </a:lvl3pPr>
            <a:lvl4pPr marL="777875" indent="0">
              <a:buNone/>
              <a:defRPr/>
            </a:lvl4pPr>
            <a:lvl5pPr marL="998538" indent="0">
              <a:buNone/>
              <a:defRPr/>
            </a:lvl5pPr>
          </a:lstStyle>
          <a:p>
            <a:pPr lvl="0"/>
            <a:r>
              <a:rPr lang="en-US"/>
              <a:t>FirstName </a:t>
            </a:r>
            <a:r>
              <a:rPr lang="en-US" err="1"/>
              <a:t>LastName</a:t>
            </a:r>
            <a:endParaRPr lang="en-US"/>
          </a:p>
        </p:txBody>
      </p:sp>
      <p:sp>
        <p:nvSpPr>
          <p:cNvPr id="7" name="Text Placeholder 13">
            <a:extLst>
              <a:ext uri="{FF2B5EF4-FFF2-40B4-BE49-F238E27FC236}">
                <a16:creationId xmlns:a16="http://schemas.microsoft.com/office/drawing/2014/main" id="{275D8784-08E2-1C24-5EB3-5A6D09890E93}"/>
              </a:ext>
            </a:extLst>
          </p:cNvPr>
          <p:cNvSpPr>
            <a:spLocks noGrp="1"/>
          </p:cNvSpPr>
          <p:nvPr>
            <p:ph type="body" sz="quarter" idx="15" hasCustomPrompt="1"/>
          </p:nvPr>
        </p:nvSpPr>
        <p:spPr>
          <a:xfrm>
            <a:off x="4253426" y="5112545"/>
            <a:ext cx="3685148" cy="695150"/>
          </a:xfrm>
        </p:spPr>
        <p:txBody>
          <a:bodyPr>
            <a:noAutofit/>
          </a:bodyPr>
          <a:lstStyle>
            <a:lvl1pPr marL="0" indent="0" algn="ctr">
              <a:lnSpc>
                <a:spcPct val="90000"/>
              </a:lnSpc>
              <a:spcBef>
                <a:spcPts val="0"/>
              </a:spcBef>
              <a:buNone/>
              <a:defRPr sz="1800" b="0">
                <a:solidFill>
                  <a:schemeClr val="tx2"/>
                </a:solidFill>
              </a:defRPr>
            </a:lvl1pPr>
            <a:lvl2pPr marL="287337" indent="0">
              <a:buNone/>
              <a:defRPr/>
            </a:lvl2pPr>
            <a:lvl3pPr marL="541338" indent="0">
              <a:buNone/>
              <a:defRPr/>
            </a:lvl3pPr>
            <a:lvl4pPr marL="777875" indent="0">
              <a:buNone/>
              <a:defRPr/>
            </a:lvl4pPr>
            <a:lvl5pPr marL="998538" indent="0">
              <a:buNone/>
              <a:defRPr/>
            </a:lvl5pPr>
          </a:lstStyle>
          <a:p>
            <a:pPr lvl="0"/>
            <a:r>
              <a:rPr lang="en-US"/>
              <a:t>Enter Job Title Here </a:t>
            </a:r>
            <a:br>
              <a:rPr lang="en-US"/>
            </a:br>
            <a:r>
              <a:rPr lang="en-US"/>
              <a:t>Enter Job Title Here</a:t>
            </a:r>
          </a:p>
        </p:txBody>
      </p:sp>
      <p:sp>
        <p:nvSpPr>
          <p:cNvPr id="8" name="Picture Placeholder 6">
            <a:extLst>
              <a:ext uri="{FF2B5EF4-FFF2-40B4-BE49-F238E27FC236}">
                <a16:creationId xmlns:a16="http://schemas.microsoft.com/office/drawing/2014/main" id="{3D3A088D-396D-4C81-354E-1BB346162905}"/>
              </a:ext>
            </a:extLst>
          </p:cNvPr>
          <p:cNvSpPr>
            <a:spLocks noGrp="1" noChangeAspect="1"/>
          </p:cNvSpPr>
          <p:nvPr>
            <p:ph type="pic" sz="quarter" idx="16" hasCustomPrompt="1"/>
          </p:nvPr>
        </p:nvSpPr>
        <p:spPr>
          <a:xfrm>
            <a:off x="4826000" y="1904192"/>
            <a:ext cx="2560320" cy="2560320"/>
          </a:xfrm>
          <a:prstGeom prst="roundRect">
            <a:avLst>
              <a:gd name="adj" fmla="val 4129"/>
            </a:avLst>
          </a:prstGeom>
          <a:solidFill>
            <a:schemeClr val="bg1">
              <a:lumMod val="85000"/>
            </a:schemeClr>
          </a:solidFill>
          <a:ln w="38100">
            <a:noFill/>
          </a:ln>
          <a:effectLst>
            <a:outerShdw blurRad="127000" dist="38100" dir="2700000" algn="tl" rotWithShape="0">
              <a:prstClr val="black">
                <a:alpha val="20000"/>
              </a:prstClr>
            </a:outerShdw>
          </a:effectLst>
        </p:spPr>
        <p:txBody>
          <a:bodyPr anchor="ctr"/>
          <a:lstStyle>
            <a:lvl1pPr marL="0" indent="0" algn="ctr">
              <a:buNone/>
              <a:defRPr/>
            </a:lvl1pPr>
          </a:lstStyle>
          <a:p>
            <a:r>
              <a:rPr lang="en-US"/>
              <a:t>Add headshot here</a:t>
            </a:r>
          </a:p>
        </p:txBody>
      </p:sp>
    </p:spTree>
    <p:extLst>
      <p:ext uri="{BB962C8B-B14F-4D97-AF65-F5344CB8AC3E}">
        <p14:creationId xmlns:p14="http://schemas.microsoft.com/office/powerpoint/2010/main" val="305897195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Headshot - 2 Peopl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FED332-4114-A29C-2D9A-EF1A5AC9DFBD}"/>
              </a:ext>
            </a:extLst>
          </p:cNvPr>
          <p:cNvSpPr>
            <a:spLocks noGrp="1"/>
          </p:cNvSpPr>
          <p:nvPr>
            <p:ph type="title"/>
          </p:nvPr>
        </p:nvSpPr>
        <p:spPr/>
        <p:txBody>
          <a:bodyPr anchor="t">
            <a:normAutofit/>
          </a:bodyPr>
          <a:lstStyle>
            <a:lvl1pPr>
              <a:defRPr sz="3600">
                <a:solidFill>
                  <a:schemeClr val="bg2"/>
                </a:solidFill>
              </a:defRPr>
            </a:lvl1pPr>
          </a:lstStyle>
          <a:p>
            <a:r>
              <a:rPr lang="en-US"/>
              <a:t>Click to edit Master title style</a:t>
            </a:r>
          </a:p>
        </p:txBody>
      </p:sp>
      <p:sp>
        <p:nvSpPr>
          <p:cNvPr id="4" name="TextBox 3">
            <a:extLst>
              <a:ext uri="{FF2B5EF4-FFF2-40B4-BE49-F238E27FC236}">
                <a16:creationId xmlns:a16="http://schemas.microsoft.com/office/drawing/2014/main" id="{25AD7973-2224-1D5A-BB79-3029869C5ECF}"/>
              </a:ext>
            </a:extLst>
          </p:cNvPr>
          <p:cNvSpPr txBox="1"/>
          <p:nvPr userDrawn="1"/>
        </p:nvSpPr>
        <p:spPr>
          <a:xfrm>
            <a:off x="5581564" y="6486601"/>
            <a:ext cx="6099048" cy="246221"/>
          </a:xfrm>
          <a:prstGeom prst="rect">
            <a:avLst/>
          </a:prstGeom>
          <a:noFill/>
        </p:spPr>
        <p:txBody>
          <a:bodyPr wrap="square">
            <a:spAutoFit/>
          </a:bodyPr>
          <a:lstStyle/>
          <a:p>
            <a:pPr lvl="0" algn="r"/>
            <a:r>
              <a:rPr lang="en-US" sz="1000">
                <a:solidFill>
                  <a:schemeClr val="tx2"/>
                </a:solidFill>
              </a:rPr>
              <a:t>©2025 Flexera</a:t>
            </a:r>
          </a:p>
        </p:txBody>
      </p:sp>
      <p:sp>
        <p:nvSpPr>
          <p:cNvPr id="8" name="Picture Placeholder 6">
            <a:extLst>
              <a:ext uri="{FF2B5EF4-FFF2-40B4-BE49-F238E27FC236}">
                <a16:creationId xmlns:a16="http://schemas.microsoft.com/office/drawing/2014/main" id="{3D3A088D-396D-4C81-354E-1BB346162905}"/>
              </a:ext>
            </a:extLst>
          </p:cNvPr>
          <p:cNvSpPr>
            <a:spLocks noGrp="1" noChangeAspect="1"/>
          </p:cNvSpPr>
          <p:nvPr>
            <p:ph type="pic" sz="quarter" idx="16" hasCustomPrompt="1"/>
          </p:nvPr>
        </p:nvSpPr>
        <p:spPr>
          <a:xfrm>
            <a:off x="2677757" y="1904192"/>
            <a:ext cx="2560320" cy="2560320"/>
          </a:xfrm>
          <a:prstGeom prst="roundRect">
            <a:avLst>
              <a:gd name="adj" fmla="val 4129"/>
            </a:avLst>
          </a:prstGeom>
          <a:solidFill>
            <a:schemeClr val="bg1">
              <a:lumMod val="85000"/>
            </a:schemeClr>
          </a:solidFill>
          <a:ln w="38100">
            <a:noFill/>
          </a:ln>
          <a:effectLst>
            <a:outerShdw blurRad="127000" dist="38100" dir="2700000" algn="tl" rotWithShape="0">
              <a:prstClr val="black">
                <a:alpha val="20000"/>
              </a:prstClr>
            </a:outerShdw>
          </a:effectLst>
        </p:spPr>
        <p:txBody>
          <a:bodyPr anchor="ctr"/>
          <a:lstStyle>
            <a:lvl1pPr marL="0" indent="0" algn="ctr">
              <a:buNone/>
              <a:defRPr/>
            </a:lvl1pPr>
          </a:lstStyle>
          <a:p>
            <a:r>
              <a:rPr lang="en-US"/>
              <a:t>Add headshot here</a:t>
            </a:r>
          </a:p>
        </p:txBody>
      </p:sp>
      <p:sp>
        <p:nvSpPr>
          <p:cNvPr id="3" name="Text Placeholder 13">
            <a:extLst>
              <a:ext uri="{FF2B5EF4-FFF2-40B4-BE49-F238E27FC236}">
                <a16:creationId xmlns:a16="http://schemas.microsoft.com/office/drawing/2014/main" id="{5E34D4CB-1D58-6DAA-8806-947D49E2C0B9}"/>
              </a:ext>
            </a:extLst>
          </p:cNvPr>
          <p:cNvSpPr>
            <a:spLocks noGrp="1"/>
          </p:cNvSpPr>
          <p:nvPr>
            <p:ph type="body" sz="quarter" idx="17" hasCustomPrompt="1"/>
          </p:nvPr>
        </p:nvSpPr>
        <p:spPr>
          <a:xfrm>
            <a:off x="2115343" y="4741681"/>
            <a:ext cx="3685148" cy="329022"/>
          </a:xfrm>
        </p:spPr>
        <p:txBody>
          <a:bodyPr>
            <a:noAutofit/>
          </a:bodyPr>
          <a:lstStyle>
            <a:lvl1pPr marL="0" indent="0" algn="ctr">
              <a:lnSpc>
                <a:spcPct val="100000"/>
              </a:lnSpc>
              <a:buNone/>
              <a:defRPr sz="2400" b="1">
                <a:solidFill>
                  <a:schemeClr val="bg2"/>
                </a:solidFill>
              </a:defRPr>
            </a:lvl1pPr>
            <a:lvl2pPr marL="287337" indent="0">
              <a:buNone/>
              <a:defRPr/>
            </a:lvl2pPr>
            <a:lvl3pPr marL="541338" indent="0">
              <a:buNone/>
              <a:defRPr/>
            </a:lvl3pPr>
            <a:lvl4pPr marL="777875" indent="0">
              <a:buNone/>
              <a:defRPr/>
            </a:lvl4pPr>
            <a:lvl5pPr marL="998538" indent="0">
              <a:buNone/>
              <a:defRPr/>
            </a:lvl5pPr>
          </a:lstStyle>
          <a:p>
            <a:pPr lvl="0"/>
            <a:r>
              <a:rPr lang="en-US"/>
              <a:t>FirstName </a:t>
            </a:r>
            <a:r>
              <a:rPr lang="en-US" err="1"/>
              <a:t>LastName</a:t>
            </a:r>
            <a:endParaRPr lang="en-US"/>
          </a:p>
        </p:txBody>
      </p:sp>
      <p:sp>
        <p:nvSpPr>
          <p:cNvPr id="5" name="Text Placeholder 13">
            <a:extLst>
              <a:ext uri="{FF2B5EF4-FFF2-40B4-BE49-F238E27FC236}">
                <a16:creationId xmlns:a16="http://schemas.microsoft.com/office/drawing/2014/main" id="{00C8228E-890F-BEEF-BE3C-7AB5A3DCCAFA}"/>
              </a:ext>
            </a:extLst>
          </p:cNvPr>
          <p:cNvSpPr>
            <a:spLocks noGrp="1"/>
          </p:cNvSpPr>
          <p:nvPr>
            <p:ph type="body" sz="quarter" idx="18" hasCustomPrompt="1"/>
          </p:nvPr>
        </p:nvSpPr>
        <p:spPr>
          <a:xfrm>
            <a:off x="2115343" y="5112545"/>
            <a:ext cx="3685148" cy="695150"/>
          </a:xfrm>
        </p:spPr>
        <p:txBody>
          <a:bodyPr>
            <a:noAutofit/>
          </a:bodyPr>
          <a:lstStyle>
            <a:lvl1pPr marL="0" indent="0" algn="ctr">
              <a:lnSpc>
                <a:spcPct val="90000"/>
              </a:lnSpc>
              <a:spcBef>
                <a:spcPts val="0"/>
              </a:spcBef>
              <a:buNone/>
              <a:defRPr sz="1800" b="0">
                <a:solidFill>
                  <a:schemeClr val="tx2"/>
                </a:solidFill>
              </a:defRPr>
            </a:lvl1pPr>
            <a:lvl2pPr marL="287337" indent="0">
              <a:buNone/>
              <a:defRPr/>
            </a:lvl2pPr>
            <a:lvl3pPr marL="541338" indent="0">
              <a:buNone/>
              <a:defRPr/>
            </a:lvl3pPr>
            <a:lvl4pPr marL="777875" indent="0">
              <a:buNone/>
              <a:defRPr/>
            </a:lvl4pPr>
            <a:lvl5pPr marL="998538" indent="0">
              <a:buNone/>
              <a:defRPr/>
            </a:lvl5pPr>
          </a:lstStyle>
          <a:p>
            <a:pPr lvl="0"/>
            <a:r>
              <a:rPr lang="en-US"/>
              <a:t>Enter Job Title Here </a:t>
            </a:r>
            <a:br>
              <a:rPr lang="en-US"/>
            </a:br>
            <a:r>
              <a:rPr lang="en-US"/>
              <a:t>Enter Job Title Here</a:t>
            </a:r>
          </a:p>
        </p:txBody>
      </p:sp>
      <p:sp>
        <p:nvSpPr>
          <p:cNvPr id="9" name="Text Placeholder 13">
            <a:extLst>
              <a:ext uri="{FF2B5EF4-FFF2-40B4-BE49-F238E27FC236}">
                <a16:creationId xmlns:a16="http://schemas.microsoft.com/office/drawing/2014/main" id="{0C23257E-BA60-2D25-6175-94C31882A72C}"/>
              </a:ext>
            </a:extLst>
          </p:cNvPr>
          <p:cNvSpPr>
            <a:spLocks noGrp="1"/>
          </p:cNvSpPr>
          <p:nvPr>
            <p:ph type="body" sz="quarter" idx="19" hasCustomPrompt="1"/>
          </p:nvPr>
        </p:nvSpPr>
        <p:spPr>
          <a:xfrm>
            <a:off x="6364615" y="4741681"/>
            <a:ext cx="3685148" cy="329022"/>
          </a:xfrm>
        </p:spPr>
        <p:txBody>
          <a:bodyPr>
            <a:noAutofit/>
          </a:bodyPr>
          <a:lstStyle>
            <a:lvl1pPr marL="0" indent="0" algn="ctr">
              <a:lnSpc>
                <a:spcPct val="100000"/>
              </a:lnSpc>
              <a:buNone/>
              <a:defRPr sz="2400" b="1">
                <a:solidFill>
                  <a:schemeClr val="bg2"/>
                </a:solidFill>
              </a:defRPr>
            </a:lvl1pPr>
            <a:lvl2pPr marL="287337" indent="0">
              <a:buNone/>
              <a:defRPr/>
            </a:lvl2pPr>
            <a:lvl3pPr marL="541338" indent="0">
              <a:buNone/>
              <a:defRPr/>
            </a:lvl3pPr>
            <a:lvl4pPr marL="777875" indent="0">
              <a:buNone/>
              <a:defRPr/>
            </a:lvl4pPr>
            <a:lvl5pPr marL="998538" indent="0">
              <a:buNone/>
              <a:defRPr/>
            </a:lvl5pPr>
          </a:lstStyle>
          <a:p>
            <a:pPr lvl="0"/>
            <a:r>
              <a:rPr lang="en-US"/>
              <a:t>FirstName </a:t>
            </a:r>
            <a:r>
              <a:rPr lang="en-US" err="1"/>
              <a:t>LastName</a:t>
            </a:r>
            <a:endParaRPr lang="en-US"/>
          </a:p>
        </p:txBody>
      </p:sp>
      <p:sp>
        <p:nvSpPr>
          <p:cNvPr id="10" name="Text Placeholder 13">
            <a:extLst>
              <a:ext uri="{FF2B5EF4-FFF2-40B4-BE49-F238E27FC236}">
                <a16:creationId xmlns:a16="http://schemas.microsoft.com/office/drawing/2014/main" id="{80F74152-2B3D-8727-0081-0C650EF62452}"/>
              </a:ext>
            </a:extLst>
          </p:cNvPr>
          <p:cNvSpPr>
            <a:spLocks noGrp="1"/>
          </p:cNvSpPr>
          <p:nvPr>
            <p:ph type="body" sz="quarter" idx="20" hasCustomPrompt="1"/>
          </p:nvPr>
        </p:nvSpPr>
        <p:spPr>
          <a:xfrm>
            <a:off x="6364615" y="5112545"/>
            <a:ext cx="3685148" cy="695150"/>
          </a:xfrm>
        </p:spPr>
        <p:txBody>
          <a:bodyPr>
            <a:noAutofit/>
          </a:bodyPr>
          <a:lstStyle>
            <a:lvl1pPr marL="0" indent="0" algn="ctr">
              <a:lnSpc>
                <a:spcPct val="90000"/>
              </a:lnSpc>
              <a:spcBef>
                <a:spcPts val="0"/>
              </a:spcBef>
              <a:buNone/>
              <a:defRPr sz="1800" b="0">
                <a:solidFill>
                  <a:schemeClr val="tx2"/>
                </a:solidFill>
              </a:defRPr>
            </a:lvl1pPr>
            <a:lvl2pPr marL="287337" indent="0">
              <a:buNone/>
              <a:defRPr/>
            </a:lvl2pPr>
            <a:lvl3pPr marL="541338" indent="0">
              <a:buNone/>
              <a:defRPr/>
            </a:lvl3pPr>
            <a:lvl4pPr marL="777875" indent="0">
              <a:buNone/>
              <a:defRPr/>
            </a:lvl4pPr>
            <a:lvl5pPr marL="998538" indent="0">
              <a:buNone/>
              <a:defRPr/>
            </a:lvl5pPr>
          </a:lstStyle>
          <a:p>
            <a:pPr lvl="0"/>
            <a:r>
              <a:rPr lang="en-US"/>
              <a:t>Enter Job Title Here </a:t>
            </a:r>
            <a:br>
              <a:rPr lang="en-US"/>
            </a:br>
            <a:r>
              <a:rPr lang="en-US"/>
              <a:t>Enter Job Title Here</a:t>
            </a:r>
          </a:p>
        </p:txBody>
      </p:sp>
      <p:sp>
        <p:nvSpPr>
          <p:cNvPr id="13" name="Picture Placeholder 6">
            <a:extLst>
              <a:ext uri="{FF2B5EF4-FFF2-40B4-BE49-F238E27FC236}">
                <a16:creationId xmlns:a16="http://schemas.microsoft.com/office/drawing/2014/main" id="{3D40C6AC-A345-D808-0A3D-303C0E050F69}"/>
              </a:ext>
            </a:extLst>
          </p:cNvPr>
          <p:cNvSpPr>
            <a:spLocks noGrp="1" noChangeAspect="1"/>
          </p:cNvSpPr>
          <p:nvPr>
            <p:ph type="pic" sz="quarter" idx="23" hasCustomPrompt="1"/>
          </p:nvPr>
        </p:nvSpPr>
        <p:spPr>
          <a:xfrm>
            <a:off x="6927029" y="1904192"/>
            <a:ext cx="2560320" cy="2560320"/>
          </a:xfrm>
          <a:prstGeom prst="roundRect">
            <a:avLst>
              <a:gd name="adj" fmla="val 4129"/>
            </a:avLst>
          </a:prstGeom>
          <a:solidFill>
            <a:schemeClr val="bg1">
              <a:lumMod val="85000"/>
            </a:schemeClr>
          </a:solidFill>
          <a:ln w="38100">
            <a:noFill/>
          </a:ln>
          <a:effectLst>
            <a:outerShdw blurRad="127000" dist="38100" dir="2700000" algn="tl" rotWithShape="0">
              <a:prstClr val="black">
                <a:alpha val="20000"/>
              </a:prstClr>
            </a:outerShdw>
          </a:effectLst>
        </p:spPr>
        <p:txBody>
          <a:bodyPr anchor="ctr"/>
          <a:lstStyle>
            <a:lvl1pPr marL="0" indent="0" algn="ctr">
              <a:buNone/>
              <a:defRPr/>
            </a:lvl1pPr>
          </a:lstStyle>
          <a:p>
            <a:r>
              <a:rPr lang="en-US"/>
              <a:t>Add headshot here</a:t>
            </a:r>
          </a:p>
        </p:txBody>
      </p:sp>
    </p:spTree>
    <p:extLst>
      <p:ext uri="{BB962C8B-B14F-4D97-AF65-F5344CB8AC3E}">
        <p14:creationId xmlns:p14="http://schemas.microsoft.com/office/powerpoint/2010/main" val="223826491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Headshot - 3 Peopl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FED332-4114-A29C-2D9A-EF1A5AC9DFBD}"/>
              </a:ext>
            </a:extLst>
          </p:cNvPr>
          <p:cNvSpPr>
            <a:spLocks noGrp="1"/>
          </p:cNvSpPr>
          <p:nvPr>
            <p:ph type="title"/>
          </p:nvPr>
        </p:nvSpPr>
        <p:spPr/>
        <p:txBody>
          <a:bodyPr anchor="t">
            <a:normAutofit/>
          </a:bodyPr>
          <a:lstStyle>
            <a:lvl1pPr>
              <a:defRPr sz="3600">
                <a:solidFill>
                  <a:schemeClr val="bg2"/>
                </a:solidFill>
              </a:defRPr>
            </a:lvl1pPr>
          </a:lstStyle>
          <a:p>
            <a:r>
              <a:rPr lang="en-US"/>
              <a:t>Click to edit Master title style</a:t>
            </a:r>
          </a:p>
        </p:txBody>
      </p:sp>
      <p:sp>
        <p:nvSpPr>
          <p:cNvPr id="4" name="TextBox 3">
            <a:extLst>
              <a:ext uri="{FF2B5EF4-FFF2-40B4-BE49-F238E27FC236}">
                <a16:creationId xmlns:a16="http://schemas.microsoft.com/office/drawing/2014/main" id="{25AD7973-2224-1D5A-BB79-3029869C5ECF}"/>
              </a:ext>
            </a:extLst>
          </p:cNvPr>
          <p:cNvSpPr txBox="1"/>
          <p:nvPr userDrawn="1"/>
        </p:nvSpPr>
        <p:spPr>
          <a:xfrm>
            <a:off x="5581564" y="6486601"/>
            <a:ext cx="6099048" cy="246221"/>
          </a:xfrm>
          <a:prstGeom prst="rect">
            <a:avLst/>
          </a:prstGeom>
          <a:noFill/>
        </p:spPr>
        <p:txBody>
          <a:bodyPr wrap="square">
            <a:spAutoFit/>
          </a:bodyPr>
          <a:lstStyle/>
          <a:p>
            <a:pPr lvl="0" algn="r"/>
            <a:r>
              <a:rPr lang="en-US" sz="1000">
                <a:solidFill>
                  <a:schemeClr val="tx2"/>
                </a:solidFill>
              </a:rPr>
              <a:t>©2025 Flexera</a:t>
            </a:r>
          </a:p>
        </p:txBody>
      </p:sp>
      <p:sp>
        <p:nvSpPr>
          <p:cNvPr id="8" name="Picture Placeholder 6">
            <a:extLst>
              <a:ext uri="{FF2B5EF4-FFF2-40B4-BE49-F238E27FC236}">
                <a16:creationId xmlns:a16="http://schemas.microsoft.com/office/drawing/2014/main" id="{3D3A088D-396D-4C81-354E-1BB346162905}"/>
              </a:ext>
            </a:extLst>
          </p:cNvPr>
          <p:cNvSpPr>
            <a:spLocks noGrp="1" noChangeAspect="1"/>
          </p:cNvSpPr>
          <p:nvPr>
            <p:ph type="pic" sz="quarter" idx="16" hasCustomPrompt="1"/>
          </p:nvPr>
        </p:nvSpPr>
        <p:spPr>
          <a:xfrm>
            <a:off x="1023770" y="1904192"/>
            <a:ext cx="2560320" cy="2560320"/>
          </a:xfrm>
          <a:prstGeom prst="roundRect">
            <a:avLst>
              <a:gd name="adj" fmla="val 4129"/>
            </a:avLst>
          </a:prstGeom>
          <a:solidFill>
            <a:schemeClr val="bg1">
              <a:lumMod val="85000"/>
            </a:schemeClr>
          </a:solidFill>
          <a:ln w="38100">
            <a:noFill/>
          </a:ln>
          <a:effectLst>
            <a:outerShdw blurRad="127000" dist="38100" dir="2700000" algn="tl" rotWithShape="0">
              <a:prstClr val="black">
                <a:alpha val="20000"/>
              </a:prstClr>
            </a:outerShdw>
          </a:effectLst>
        </p:spPr>
        <p:txBody>
          <a:bodyPr anchor="ctr"/>
          <a:lstStyle>
            <a:lvl1pPr marL="0" indent="0" algn="ctr">
              <a:buNone/>
              <a:defRPr/>
            </a:lvl1pPr>
          </a:lstStyle>
          <a:p>
            <a:r>
              <a:rPr lang="en-US"/>
              <a:t>Add headshot here</a:t>
            </a:r>
          </a:p>
        </p:txBody>
      </p:sp>
      <p:sp>
        <p:nvSpPr>
          <p:cNvPr id="6" name="Text Placeholder 13">
            <a:extLst>
              <a:ext uri="{FF2B5EF4-FFF2-40B4-BE49-F238E27FC236}">
                <a16:creationId xmlns:a16="http://schemas.microsoft.com/office/drawing/2014/main" id="{6A588FF2-39C8-079C-1531-270071AF8B7E}"/>
              </a:ext>
            </a:extLst>
          </p:cNvPr>
          <p:cNvSpPr>
            <a:spLocks noGrp="1"/>
          </p:cNvSpPr>
          <p:nvPr>
            <p:ph type="body" sz="quarter" idx="15" hasCustomPrompt="1"/>
          </p:nvPr>
        </p:nvSpPr>
        <p:spPr>
          <a:xfrm>
            <a:off x="461356" y="4741681"/>
            <a:ext cx="3685148" cy="329022"/>
          </a:xfrm>
        </p:spPr>
        <p:txBody>
          <a:bodyPr>
            <a:noAutofit/>
          </a:bodyPr>
          <a:lstStyle>
            <a:lvl1pPr marL="0" indent="0" algn="ctr">
              <a:lnSpc>
                <a:spcPct val="100000"/>
              </a:lnSpc>
              <a:buNone/>
              <a:defRPr sz="2400" b="1">
                <a:solidFill>
                  <a:schemeClr val="bg2"/>
                </a:solidFill>
              </a:defRPr>
            </a:lvl1pPr>
            <a:lvl2pPr marL="287337" indent="0">
              <a:buNone/>
              <a:defRPr/>
            </a:lvl2pPr>
            <a:lvl3pPr marL="541338" indent="0">
              <a:buNone/>
              <a:defRPr/>
            </a:lvl3pPr>
            <a:lvl4pPr marL="777875" indent="0">
              <a:buNone/>
              <a:defRPr/>
            </a:lvl4pPr>
            <a:lvl5pPr marL="998538" indent="0">
              <a:buNone/>
              <a:defRPr/>
            </a:lvl5pPr>
          </a:lstStyle>
          <a:p>
            <a:pPr lvl="0"/>
            <a:r>
              <a:rPr lang="en-US"/>
              <a:t>FirstName </a:t>
            </a:r>
            <a:r>
              <a:rPr lang="en-US" err="1"/>
              <a:t>LastName</a:t>
            </a:r>
            <a:endParaRPr lang="en-US"/>
          </a:p>
        </p:txBody>
      </p:sp>
      <p:sp>
        <p:nvSpPr>
          <p:cNvPr id="7" name="Text Placeholder 13">
            <a:extLst>
              <a:ext uri="{FF2B5EF4-FFF2-40B4-BE49-F238E27FC236}">
                <a16:creationId xmlns:a16="http://schemas.microsoft.com/office/drawing/2014/main" id="{123B03C2-834A-B6B0-31E3-4E56D0D5314A}"/>
              </a:ext>
            </a:extLst>
          </p:cNvPr>
          <p:cNvSpPr>
            <a:spLocks noGrp="1"/>
          </p:cNvSpPr>
          <p:nvPr>
            <p:ph type="body" sz="quarter" idx="17" hasCustomPrompt="1"/>
          </p:nvPr>
        </p:nvSpPr>
        <p:spPr>
          <a:xfrm>
            <a:off x="461356" y="5112545"/>
            <a:ext cx="3685148" cy="695150"/>
          </a:xfrm>
        </p:spPr>
        <p:txBody>
          <a:bodyPr>
            <a:noAutofit/>
          </a:bodyPr>
          <a:lstStyle>
            <a:lvl1pPr marL="0" indent="0" algn="ctr">
              <a:lnSpc>
                <a:spcPct val="90000"/>
              </a:lnSpc>
              <a:spcBef>
                <a:spcPts val="0"/>
              </a:spcBef>
              <a:buNone/>
              <a:defRPr sz="1800" b="0">
                <a:solidFill>
                  <a:schemeClr val="tx2"/>
                </a:solidFill>
              </a:defRPr>
            </a:lvl1pPr>
            <a:lvl2pPr marL="287337" indent="0">
              <a:buNone/>
              <a:defRPr/>
            </a:lvl2pPr>
            <a:lvl3pPr marL="541338" indent="0">
              <a:buNone/>
              <a:defRPr/>
            </a:lvl3pPr>
            <a:lvl4pPr marL="777875" indent="0">
              <a:buNone/>
              <a:defRPr/>
            </a:lvl4pPr>
            <a:lvl5pPr marL="998538" indent="0">
              <a:buNone/>
              <a:defRPr/>
            </a:lvl5pPr>
          </a:lstStyle>
          <a:p>
            <a:pPr lvl="0"/>
            <a:r>
              <a:rPr lang="en-US"/>
              <a:t>Enter Job Title Here </a:t>
            </a:r>
            <a:br>
              <a:rPr lang="en-US"/>
            </a:br>
            <a:r>
              <a:rPr lang="en-US"/>
              <a:t>Enter Job Title Here</a:t>
            </a:r>
          </a:p>
        </p:txBody>
      </p:sp>
      <p:sp>
        <p:nvSpPr>
          <p:cNvPr id="11" name="Text Placeholder 13">
            <a:extLst>
              <a:ext uri="{FF2B5EF4-FFF2-40B4-BE49-F238E27FC236}">
                <a16:creationId xmlns:a16="http://schemas.microsoft.com/office/drawing/2014/main" id="{4E043FB3-26DD-D2A3-0220-717E6D191F92}"/>
              </a:ext>
            </a:extLst>
          </p:cNvPr>
          <p:cNvSpPr>
            <a:spLocks noGrp="1"/>
          </p:cNvSpPr>
          <p:nvPr>
            <p:ph type="body" sz="quarter" idx="14" hasCustomPrompt="1"/>
          </p:nvPr>
        </p:nvSpPr>
        <p:spPr>
          <a:xfrm>
            <a:off x="4224146" y="4741681"/>
            <a:ext cx="3685148" cy="329022"/>
          </a:xfrm>
        </p:spPr>
        <p:txBody>
          <a:bodyPr>
            <a:noAutofit/>
          </a:bodyPr>
          <a:lstStyle>
            <a:lvl1pPr marL="0" indent="0" algn="ctr">
              <a:lnSpc>
                <a:spcPct val="100000"/>
              </a:lnSpc>
              <a:buNone/>
              <a:defRPr sz="2400" b="1">
                <a:solidFill>
                  <a:schemeClr val="bg2"/>
                </a:solidFill>
              </a:defRPr>
            </a:lvl1pPr>
            <a:lvl2pPr marL="287337" indent="0">
              <a:buNone/>
              <a:defRPr/>
            </a:lvl2pPr>
            <a:lvl3pPr marL="541338" indent="0">
              <a:buNone/>
              <a:defRPr/>
            </a:lvl3pPr>
            <a:lvl4pPr marL="777875" indent="0">
              <a:buNone/>
              <a:defRPr/>
            </a:lvl4pPr>
            <a:lvl5pPr marL="998538" indent="0">
              <a:buNone/>
              <a:defRPr/>
            </a:lvl5pPr>
          </a:lstStyle>
          <a:p>
            <a:pPr lvl="0"/>
            <a:r>
              <a:rPr lang="en-US"/>
              <a:t>FirstName </a:t>
            </a:r>
            <a:r>
              <a:rPr lang="en-US" err="1"/>
              <a:t>LastName</a:t>
            </a:r>
            <a:endParaRPr lang="en-US"/>
          </a:p>
        </p:txBody>
      </p:sp>
      <p:sp>
        <p:nvSpPr>
          <p:cNvPr id="12" name="Text Placeholder 13">
            <a:extLst>
              <a:ext uri="{FF2B5EF4-FFF2-40B4-BE49-F238E27FC236}">
                <a16:creationId xmlns:a16="http://schemas.microsoft.com/office/drawing/2014/main" id="{11DA2410-AC36-0619-A5AE-51152F52170F}"/>
              </a:ext>
            </a:extLst>
          </p:cNvPr>
          <p:cNvSpPr>
            <a:spLocks noGrp="1"/>
          </p:cNvSpPr>
          <p:nvPr>
            <p:ph type="body" sz="quarter" idx="18" hasCustomPrompt="1"/>
          </p:nvPr>
        </p:nvSpPr>
        <p:spPr>
          <a:xfrm>
            <a:off x="4224146" y="5112545"/>
            <a:ext cx="3685148" cy="695150"/>
          </a:xfrm>
        </p:spPr>
        <p:txBody>
          <a:bodyPr>
            <a:noAutofit/>
          </a:bodyPr>
          <a:lstStyle>
            <a:lvl1pPr marL="0" indent="0" algn="ctr">
              <a:lnSpc>
                <a:spcPct val="90000"/>
              </a:lnSpc>
              <a:spcBef>
                <a:spcPts val="0"/>
              </a:spcBef>
              <a:buNone/>
              <a:defRPr sz="1800" b="0">
                <a:solidFill>
                  <a:schemeClr val="tx2"/>
                </a:solidFill>
              </a:defRPr>
            </a:lvl1pPr>
            <a:lvl2pPr marL="287337" indent="0">
              <a:buNone/>
              <a:defRPr/>
            </a:lvl2pPr>
            <a:lvl3pPr marL="541338" indent="0">
              <a:buNone/>
              <a:defRPr/>
            </a:lvl3pPr>
            <a:lvl4pPr marL="777875" indent="0">
              <a:buNone/>
              <a:defRPr/>
            </a:lvl4pPr>
            <a:lvl5pPr marL="998538" indent="0">
              <a:buNone/>
              <a:defRPr/>
            </a:lvl5pPr>
          </a:lstStyle>
          <a:p>
            <a:pPr lvl="0"/>
            <a:r>
              <a:rPr lang="en-US"/>
              <a:t>Enter Job Title Here </a:t>
            </a:r>
            <a:br>
              <a:rPr lang="en-US"/>
            </a:br>
            <a:r>
              <a:rPr lang="en-US"/>
              <a:t>Enter Job Title Here</a:t>
            </a:r>
          </a:p>
        </p:txBody>
      </p:sp>
      <p:sp>
        <p:nvSpPr>
          <p:cNvPr id="14" name="Text Placeholder 13">
            <a:extLst>
              <a:ext uri="{FF2B5EF4-FFF2-40B4-BE49-F238E27FC236}">
                <a16:creationId xmlns:a16="http://schemas.microsoft.com/office/drawing/2014/main" id="{EEEB3D2D-E6DE-0797-C2F2-12FB542948ED}"/>
              </a:ext>
            </a:extLst>
          </p:cNvPr>
          <p:cNvSpPr>
            <a:spLocks noGrp="1"/>
          </p:cNvSpPr>
          <p:nvPr>
            <p:ph type="body" sz="quarter" idx="19" hasCustomPrompt="1"/>
          </p:nvPr>
        </p:nvSpPr>
        <p:spPr>
          <a:xfrm>
            <a:off x="7986936" y="4741681"/>
            <a:ext cx="3685148" cy="329022"/>
          </a:xfrm>
        </p:spPr>
        <p:txBody>
          <a:bodyPr>
            <a:noAutofit/>
          </a:bodyPr>
          <a:lstStyle>
            <a:lvl1pPr marL="0" indent="0" algn="ctr">
              <a:lnSpc>
                <a:spcPct val="100000"/>
              </a:lnSpc>
              <a:buNone/>
              <a:defRPr sz="2400" b="1">
                <a:solidFill>
                  <a:schemeClr val="bg2"/>
                </a:solidFill>
              </a:defRPr>
            </a:lvl1pPr>
            <a:lvl2pPr marL="287337" indent="0">
              <a:buNone/>
              <a:defRPr/>
            </a:lvl2pPr>
            <a:lvl3pPr marL="541338" indent="0">
              <a:buNone/>
              <a:defRPr/>
            </a:lvl3pPr>
            <a:lvl4pPr marL="777875" indent="0">
              <a:buNone/>
              <a:defRPr/>
            </a:lvl4pPr>
            <a:lvl5pPr marL="998538" indent="0">
              <a:buNone/>
              <a:defRPr/>
            </a:lvl5pPr>
          </a:lstStyle>
          <a:p>
            <a:pPr lvl="0"/>
            <a:r>
              <a:rPr lang="en-US"/>
              <a:t>FirstName </a:t>
            </a:r>
            <a:r>
              <a:rPr lang="en-US" err="1"/>
              <a:t>LastName</a:t>
            </a:r>
            <a:endParaRPr lang="en-US"/>
          </a:p>
        </p:txBody>
      </p:sp>
      <p:sp>
        <p:nvSpPr>
          <p:cNvPr id="15" name="Text Placeholder 13">
            <a:extLst>
              <a:ext uri="{FF2B5EF4-FFF2-40B4-BE49-F238E27FC236}">
                <a16:creationId xmlns:a16="http://schemas.microsoft.com/office/drawing/2014/main" id="{1B5F60A7-3EF0-0E7D-FBC3-CE3B8B008051}"/>
              </a:ext>
            </a:extLst>
          </p:cNvPr>
          <p:cNvSpPr>
            <a:spLocks noGrp="1"/>
          </p:cNvSpPr>
          <p:nvPr>
            <p:ph type="body" sz="quarter" idx="20" hasCustomPrompt="1"/>
          </p:nvPr>
        </p:nvSpPr>
        <p:spPr>
          <a:xfrm>
            <a:off x="7986936" y="5112545"/>
            <a:ext cx="3685148" cy="695150"/>
          </a:xfrm>
        </p:spPr>
        <p:txBody>
          <a:bodyPr>
            <a:noAutofit/>
          </a:bodyPr>
          <a:lstStyle>
            <a:lvl1pPr marL="0" indent="0" algn="ctr">
              <a:lnSpc>
                <a:spcPct val="90000"/>
              </a:lnSpc>
              <a:spcBef>
                <a:spcPts val="0"/>
              </a:spcBef>
              <a:buNone/>
              <a:defRPr sz="1800" b="0">
                <a:solidFill>
                  <a:schemeClr val="tx2"/>
                </a:solidFill>
              </a:defRPr>
            </a:lvl1pPr>
            <a:lvl2pPr marL="287337" indent="0">
              <a:buNone/>
              <a:defRPr/>
            </a:lvl2pPr>
            <a:lvl3pPr marL="541338" indent="0">
              <a:buNone/>
              <a:defRPr/>
            </a:lvl3pPr>
            <a:lvl4pPr marL="777875" indent="0">
              <a:buNone/>
              <a:defRPr/>
            </a:lvl4pPr>
            <a:lvl5pPr marL="998538" indent="0">
              <a:buNone/>
              <a:defRPr/>
            </a:lvl5pPr>
          </a:lstStyle>
          <a:p>
            <a:pPr lvl="0"/>
            <a:r>
              <a:rPr lang="en-US"/>
              <a:t>Enter Job Title Here </a:t>
            </a:r>
            <a:br>
              <a:rPr lang="en-US"/>
            </a:br>
            <a:r>
              <a:rPr lang="en-US"/>
              <a:t>Enter Job Title Here</a:t>
            </a:r>
          </a:p>
        </p:txBody>
      </p:sp>
      <p:sp>
        <p:nvSpPr>
          <p:cNvPr id="19" name="Picture Placeholder 6">
            <a:extLst>
              <a:ext uri="{FF2B5EF4-FFF2-40B4-BE49-F238E27FC236}">
                <a16:creationId xmlns:a16="http://schemas.microsoft.com/office/drawing/2014/main" id="{73275CA8-17DE-A31D-3FE2-47D161983CED}"/>
              </a:ext>
            </a:extLst>
          </p:cNvPr>
          <p:cNvSpPr>
            <a:spLocks noGrp="1" noChangeAspect="1"/>
          </p:cNvSpPr>
          <p:nvPr>
            <p:ph type="pic" sz="quarter" idx="24" hasCustomPrompt="1"/>
          </p:nvPr>
        </p:nvSpPr>
        <p:spPr>
          <a:xfrm>
            <a:off x="4826000" y="1904192"/>
            <a:ext cx="2560320" cy="2560320"/>
          </a:xfrm>
          <a:prstGeom prst="roundRect">
            <a:avLst>
              <a:gd name="adj" fmla="val 4129"/>
            </a:avLst>
          </a:prstGeom>
          <a:solidFill>
            <a:schemeClr val="bg1">
              <a:lumMod val="85000"/>
            </a:schemeClr>
          </a:solidFill>
          <a:ln w="38100">
            <a:noFill/>
          </a:ln>
          <a:effectLst>
            <a:outerShdw blurRad="127000" dist="38100" dir="2700000" algn="tl" rotWithShape="0">
              <a:prstClr val="black">
                <a:alpha val="20000"/>
              </a:prstClr>
            </a:outerShdw>
          </a:effectLst>
        </p:spPr>
        <p:txBody>
          <a:bodyPr anchor="ctr"/>
          <a:lstStyle>
            <a:lvl1pPr marL="0" indent="0" algn="ctr">
              <a:buNone/>
              <a:defRPr/>
            </a:lvl1pPr>
          </a:lstStyle>
          <a:p>
            <a:r>
              <a:rPr lang="en-US"/>
              <a:t>Add headshot here</a:t>
            </a:r>
          </a:p>
        </p:txBody>
      </p:sp>
      <p:sp>
        <p:nvSpPr>
          <p:cNvPr id="20" name="Picture Placeholder 6">
            <a:extLst>
              <a:ext uri="{FF2B5EF4-FFF2-40B4-BE49-F238E27FC236}">
                <a16:creationId xmlns:a16="http://schemas.microsoft.com/office/drawing/2014/main" id="{6113C27D-716A-FE6B-105C-8D493B9C14D0}"/>
              </a:ext>
            </a:extLst>
          </p:cNvPr>
          <p:cNvSpPr>
            <a:spLocks noGrp="1" noChangeAspect="1"/>
          </p:cNvSpPr>
          <p:nvPr>
            <p:ph type="pic" sz="quarter" idx="25" hasCustomPrompt="1"/>
          </p:nvPr>
        </p:nvSpPr>
        <p:spPr>
          <a:xfrm>
            <a:off x="8549350" y="1904192"/>
            <a:ext cx="2560320" cy="2560320"/>
          </a:xfrm>
          <a:prstGeom prst="roundRect">
            <a:avLst>
              <a:gd name="adj" fmla="val 4129"/>
            </a:avLst>
          </a:prstGeom>
          <a:solidFill>
            <a:schemeClr val="bg1">
              <a:lumMod val="85000"/>
            </a:schemeClr>
          </a:solidFill>
          <a:ln w="38100">
            <a:noFill/>
          </a:ln>
          <a:effectLst>
            <a:outerShdw blurRad="127000" dist="38100" dir="2700000" algn="tl" rotWithShape="0">
              <a:prstClr val="black">
                <a:alpha val="20000"/>
              </a:prstClr>
            </a:outerShdw>
          </a:effectLst>
        </p:spPr>
        <p:txBody>
          <a:bodyPr anchor="ctr"/>
          <a:lstStyle>
            <a:lvl1pPr marL="0" indent="0" algn="ctr">
              <a:buNone/>
              <a:defRPr/>
            </a:lvl1pPr>
          </a:lstStyle>
          <a:p>
            <a:r>
              <a:rPr lang="en-US"/>
              <a:t>Add headshot here</a:t>
            </a:r>
          </a:p>
        </p:txBody>
      </p:sp>
    </p:spTree>
    <p:extLst>
      <p:ext uri="{BB962C8B-B14F-4D97-AF65-F5344CB8AC3E}">
        <p14:creationId xmlns:p14="http://schemas.microsoft.com/office/powerpoint/2010/main" val="364081771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Headshot - 4 Peopl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FED332-4114-A29C-2D9A-EF1A5AC9DFBD}"/>
              </a:ext>
            </a:extLst>
          </p:cNvPr>
          <p:cNvSpPr>
            <a:spLocks noGrp="1"/>
          </p:cNvSpPr>
          <p:nvPr>
            <p:ph type="title"/>
          </p:nvPr>
        </p:nvSpPr>
        <p:spPr/>
        <p:txBody>
          <a:bodyPr anchor="t">
            <a:normAutofit/>
          </a:bodyPr>
          <a:lstStyle>
            <a:lvl1pPr>
              <a:defRPr sz="3600">
                <a:solidFill>
                  <a:schemeClr val="bg2"/>
                </a:solidFill>
              </a:defRPr>
            </a:lvl1pPr>
          </a:lstStyle>
          <a:p>
            <a:r>
              <a:rPr lang="en-US"/>
              <a:t>Click to edit Master title style</a:t>
            </a:r>
          </a:p>
        </p:txBody>
      </p:sp>
      <p:sp>
        <p:nvSpPr>
          <p:cNvPr id="4" name="TextBox 3">
            <a:extLst>
              <a:ext uri="{FF2B5EF4-FFF2-40B4-BE49-F238E27FC236}">
                <a16:creationId xmlns:a16="http://schemas.microsoft.com/office/drawing/2014/main" id="{25AD7973-2224-1D5A-BB79-3029869C5ECF}"/>
              </a:ext>
            </a:extLst>
          </p:cNvPr>
          <p:cNvSpPr txBox="1"/>
          <p:nvPr userDrawn="1"/>
        </p:nvSpPr>
        <p:spPr>
          <a:xfrm>
            <a:off x="5581564" y="6486601"/>
            <a:ext cx="6099048" cy="246221"/>
          </a:xfrm>
          <a:prstGeom prst="rect">
            <a:avLst/>
          </a:prstGeom>
          <a:noFill/>
        </p:spPr>
        <p:txBody>
          <a:bodyPr wrap="square">
            <a:spAutoFit/>
          </a:bodyPr>
          <a:lstStyle/>
          <a:p>
            <a:pPr lvl="0" algn="r"/>
            <a:r>
              <a:rPr lang="en-US" sz="1000">
                <a:solidFill>
                  <a:schemeClr val="tx2"/>
                </a:solidFill>
              </a:rPr>
              <a:t>©2025 Flexera</a:t>
            </a:r>
          </a:p>
        </p:txBody>
      </p:sp>
      <p:sp>
        <p:nvSpPr>
          <p:cNvPr id="8" name="Picture Placeholder 6">
            <a:extLst>
              <a:ext uri="{FF2B5EF4-FFF2-40B4-BE49-F238E27FC236}">
                <a16:creationId xmlns:a16="http://schemas.microsoft.com/office/drawing/2014/main" id="{3D3A088D-396D-4C81-354E-1BB346162905}"/>
              </a:ext>
            </a:extLst>
          </p:cNvPr>
          <p:cNvSpPr>
            <a:spLocks noGrp="1" noChangeAspect="1"/>
          </p:cNvSpPr>
          <p:nvPr>
            <p:ph type="pic" sz="quarter" idx="16" hasCustomPrompt="1"/>
          </p:nvPr>
        </p:nvSpPr>
        <p:spPr>
          <a:xfrm>
            <a:off x="1002268" y="2187909"/>
            <a:ext cx="1920240" cy="1920240"/>
          </a:xfrm>
          <a:prstGeom prst="roundRect">
            <a:avLst>
              <a:gd name="adj" fmla="val 4129"/>
            </a:avLst>
          </a:prstGeom>
          <a:solidFill>
            <a:schemeClr val="bg1">
              <a:lumMod val="85000"/>
            </a:schemeClr>
          </a:solidFill>
          <a:ln w="38100">
            <a:noFill/>
          </a:ln>
          <a:effectLst>
            <a:outerShdw blurRad="127000" dist="38100" dir="2700000" algn="tl" rotWithShape="0">
              <a:prstClr val="black">
                <a:alpha val="20000"/>
              </a:prstClr>
            </a:outerShdw>
          </a:effectLst>
        </p:spPr>
        <p:txBody>
          <a:bodyPr anchor="ctr">
            <a:normAutofit/>
          </a:bodyPr>
          <a:lstStyle>
            <a:lvl1pPr marL="0" indent="0" algn="ctr">
              <a:buNone/>
              <a:defRPr sz="2000"/>
            </a:lvl1pPr>
          </a:lstStyle>
          <a:p>
            <a:r>
              <a:rPr lang="en-US"/>
              <a:t>Add headshot here</a:t>
            </a:r>
          </a:p>
        </p:txBody>
      </p:sp>
      <p:sp>
        <p:nvSpPr>
          <p:cNvPr id="3" name="Text Placeholder 13">
            <a:extLst>
              <a:ext uri="{FF2B5EF4-FFF2-40B4-BE49-F238E27FC236}">
                <a16:creationId xmlns:a16="http://schemas.microsoft.com/office/drawing/2014/main" id="{B5C14F85-200A-0674-6D62-B4DB12E7374F}"/>
              </a:ext>
            </a:extLst>
          </p:cNvPr>
          <p:cNvSpPr>
            <a:spLocks noGrp="1"/>
          </p:cNvSpPr>
          <p:nvPr>
            <p:ph type="body" sz="quarter" idx="15" hasCustomPrompt="1"/>
          </p:nvPr>
        </p:nvSpPr>
        <p:spPr>
          <a:xfrm>
            <a:off x="619760" y="4337178"/>
            <a:ext cx="2685256" cy="329022"/>
          </a:xfrm>
        </p:spPr>
        <p:txBody>
          <a:bodyPr>
            <a:noAutofit/>
          </a:bodyPr>
          <a:lstStyle>
            <a:lvl1pPr marL="0" indent="0" algn="ctr">
              <a:lnSpc>
                <a:spcPct val="100000"/>
              </a:lnSpc>
              <a:buNone/>
              <a:defRPr sz="1800" b="1">
                <a:solidFill>
                  <a:schemeClr val="bg2"/>
                </a:solidFill>
              </a:defRPr>
            </a:lvl1pPr>
            <a:lvl2pPr marL="287337" indent="0">
              <a:buNone/>
              <a:defRPr/>
            </a:lvl2pPr>
            <a:lvl3pPr marL="541338" indent="0">
              <a:buNone/>
              <a:defRPr/>
            </a:lvl3pPr>
            <a:lvl4pPr marL="777875" indent="0">
              <a:buNone/>
              <a:defRPr/>
            </a:lvl4pPr>
            <a:lvl5pPr marL="998538" indent="0">
              <a:buNone/>
              <a:defRPr/>
            </a:lvl5pPr>
          </a:lstStyle>
          <a:p>
            <a:pPr lvl="0"/>
            <a:r>
              <a:rPr lang="en-US"/>
              <a:t>FirstName Last Name</a:t>
            </a:r>
          </a:p>
        </p:txBody>
      </p:sp>
      <p:sp>
        <p:nvSpPr>
          <p:cNvPr id="5" name="Text Placeholder 13">
            <a:extLst>
              <a:ext uri="{FF2B5EF4-FFF2-40B4-BE49-F238E27FC236}">
                <a16:creationId xmlns:a16="http://schemas.microsoft.com/office/drawing/2014/main" id="{48DE388E-9387-AE81-5550-BA32B359006E}"/>
              </a:ext>
            </a:extLst>
          </p:cNvPr>
          <p:cNvSpPr>
            <a:spLocks noGrp="1"/>
          </p:cNvSpPr>
          <p:nvPr>
            <p:ph type="body" sz="quarter" idx="17" hasCustomPrompt="1"/>
          </p:nvPr>
        </p:nvSpPr>
        <p:spPr>
          <a:xfrm>
            <a:off x="619760" y="4708042"/>
            <a:ext cx="2685256" cy="695150"/>
          </a:xfrm>
        </p:spPr>
        <p:txBody>
          <a:bodyPr>
            <a:noAutofit/>
          </a:bodyPr>
          <a:lstStyle>
            <a:lvl1pPr marL="0" indent="0" algn="ctr">
              <a:lnSpc>
                <a:spcPct val="90000"/>
              </a:lnSpc>
              <a:spcBef>
                <a:spcPts val="0"/>
              </a:spcBef>
              <a:buNone/>
              <a:defRPr sz="1600" b="0">
                <a:solidFill>
                  <a:schemeClr val="tx2"/>
                </a:solidFill>
              </a:defRPr>
            </a:lvl1pPr>
            <a:lvl2pPr marL="287337" indent="0">
              <a:buNone/>
              <a:defRPr/>
            </a:lvl2pPr>
            <a:lvl3pPr marL="541338" indent="0">
              <a:buNone/>
              <a:defRPr/>
            </a:lvl3pPr>
            <a:lvl4pPr marL="777875" indent="0">
              <a:buNone/>
              <a:defRPr/>
            </a:lvl4pPr>
            <a:lvl5pPr marL="998538" indent="0">
              <a:buNone/>
              <a:defRPr/>
            </a:lvl5pPr>
          </a:lstStyle>
          <a:p>
            <a:pPr lvl="0"/>
            <a:r>
              <a:rPr lang="en-US"/>
              <a:t>Enter Job Title Here </a:t>
            </a:r>
            <a:br>
              <a:rPr lang="en-US"/>
            </a:br>
            <a:r>
              <a:rPr lang="en-US"/>
              <a:t>Enter Job Title Here</a:t>
            </a:r>
          </a:p>
        </p:txBody>
      </p:sp>
      <p:sp>
        <p:nvSpPr>
          <p:cNvPr id="9" name="Text Placeholder 13">
            <a:extLst>
              <a:ext uri="{FF2B5EF4-FFF2-40B4-BE49-F238E27FC236}">
                <a16:creationId xmlns:a16="http://schemas.microsoft.com/office/drawing/2014/main" id="{D8F58F83-338D-1E3D-5676-BCE0930AA3AD}"/>
              </a:ext>
            </a:extLst>
          </p:cNvPr>
          <p:cNvSpPr>
            <a:spLocks noGrp="1"/>
          </p:cNvSpPr>
          <p:nvPr>
            <p:ph type="body" sz="quarter" idx="18" hasCustomPrompt="1"/>
          </p:nvPr>
        </p:nvSpPr>
        <p:spPr>
          <a:xfrm>
            <a:off x="3363345" y="4337178"/>
            <a:ext cx="2685256" cy="329022"/>
          </a:xfrm>
        </p:spPr>
        <p:txBody>
          <a:bodyPr>
            <a:noAutofit/>
          </a:bodyPr>
          <a:lstStyle>
            <a:lvl1pPr marL="0" indent="0" algn="ctr">
              <a:lnSpc>
                <a:spcPct val="100000"/>
              </a:lnSpc>
              <a:buNone/>
              <a:defRPr sz="1800" b="1">
                <a:solidFill>
                  <a:schemeClr val="bg2"/>
                </a:solidFill>
              </a:defRPr>
            </a:lvl1pPr>
            <a:lvl2pPr marL="287337" indent="0">
              <a:buNone/>
              <a:defRPr/>
            </a:lvl2pPr>
            <a:lvl3pPr marL="541338" indent="0">
              <a:buNone/>
              <a:defRPr/>
            </a:lvl3pPr>
            <a:lvl4pPr marL="777875" indent="0">
              <a:buNone/>
              <a:defRPr/>
            </a:lvl4pPr>
            <a:lvl5pPr marL="998538" indent="0">
              <a:buNone/>
              <a:defRPr/>
            </a:lvl5pPr>
          </a:lstStyle>
          <a:p>
            <a:pPr lvl="0"/>
            <a:r>
              <a:rPr lang="en-US"/>
              <a:t>FirstName Last Name</a:t>
            </a:r>
          </a:p>
        </p:txBody>
      </p:sp>
      <p:sp>
        <p:nvSpPr>
          <p:cNvPr id="10" name="Text Placeholder 13">
            <a:extLst>
              <a:ext uri="{FF2B5EF4-FFF2-40B4-BE49-F238E27FC236}">
                <a16:creationId xmlns:a16="http://schemas.microsoft.com/office/drawing/2014/main" id="{00756F17-883B-F06D-16AB-F8A1D2AAE887}"/>
              </a:ext>
            </a:extLst>
          </p:cNvPr>
          <p:cNvSpPr>
            <a:spLocks noGrp="1"/>
          </p:cNvSpPr>
          <p:nvPr>
            <p:ph type="body" sz="quarter" idx="19" hasCustomPrompt="1"/>
          </p:nvPr>
        </p:nvSpPr>
        <p:spPr>
          <a:xfrm>
            <a:off x="3363345" y="4708042"/>
            <a:ext cx="2685256" cy="695150"/>
          </a:xfrm>
        </p:spPr>
        <p:txBody>
          <a:bodyPr>
            <a:noAutofit/>
          </a:bodyPr>
          <a:lstStyle>
            <a:lvl1pPr marL="0" indent="0" algn="ctr">
              <a:lnSpc>
                <a:spcPct val="90000"/>
              </a:lnSpc>
              <a:spcBef>
                <a:spcPts val="0"/>
              </a:spcBef>
              <a:buNone/>
              <a:defRPr sz="1600" b="0">
                <a:solidFill>
                  <a:schemeClr val="tx2"/>
                </a:solidFill>
              </a:defRPr>
            </a:lvl1pPr>
            <a:lvl2pPr marL="287337" indent="0">
              <a:buNone/>
              <a:defRPr/>
            </a:lvl2pPr>
            <a:lvl3pPr marL="541338" indent="0">
              <a:buNone/>
              <a:defRPr/>
            </a:lvl3pPr>
            <a:lvl4pPr marL="777875" indent="0">
              <a:buNone/>
              <a:defRPr/>
            </a:lvl4pPr>
            <a:lvl5pPr marL="998538" indent="0">
              <a:buNone/>
              <a:defRPr/>
            </a:lvl5pPr>
          </a:lstStyle>
          <a:p>
            <a:pPr lvl="0"/>
            <a:r>
              <a:rPr lang="en-US"/>
              <a:t>Enter Job Title Here </a:t>
            </a:r>
            <a:br>
              <a:rPr lang="en-US"/>
            </a:br>
            <a:r>
              <a:rPr lang="en-US"/>
              <a:t>Enter Job Title Here</a:t>
            </a:r>
          </a:p>
        </p:txBody>
      </p:sp>
      <p:sp>
        <p:nvSpPr>
          <p:cNvPr id="13" name="Text Placeholder 13">
            <a:extLst>
              <a:ext uri="{FF2B5EF4-FFF2-40B4-BE49-F238E27FC236}">
                <a16:creationId xmlns:a16="http://schemas.microsoft.com/office/drawing/2014/main" id="{36F9449A-86CB-9651-B828-EFE689ADE9C5}"/>
              </a:ext>
            </a:extLst>
          </p:cNvPr>
          <p:cNvSpPr>
            <a:spLocks noGrp="1"/>
          </p:cNvSpPr>
          <p:nvPr>
            <p:ph type="body" sz="quarter" idx="20" hasCustomPrompt="1"/>
          </p:nvPr>
        </p:nvSpPr>
        <p:spPr>
          <a:xfrm>
            <a:off x="6122894" y="4337178"/>
            <a:ext cx="2685256" cy="329022"/>
          </a:xfrm>
        </p:spPr>
        <p:txBody>
          <a:bodyPr>
            <a:noAutofit/>
          </a:bodyPr>
          <a:lstStyle>
            <a:lvl1pPr marL="0" indent="0" algn="ctr">
              <a:lnSpc>
                <a:spcPct val="100000"/>
              </a:lnSpc>
              <a:buNone/>
              <a:defRPr sz="1800" b="1">
                <a:solidFill>
                  <a:schemeClr val="bg2"/>
                </a:solidFill>
              </a:defRPr>
            </a:lvl1pPr>
            <a:lvl2pPr marL="287337" indent="0">
              <a:buNone/>
              <a:defRPr/>
            </a:lvl2pPr>
            <a:lvl3pPr marL="541338" indent="0">
              <a:buNone/>
              <a:defRPr/>
            </a:lvl3pPr>
            <a:lvl4pPr marL="777875" indent="0">
              <a:buNone/>
              <a:defRPr/>
            </a:lvl4pPr>
            <a:lvl5pPr marL="998538" indent="0">
              <a:buNone/>
              <a:defRPr/>
            </a:lvl5pPr>
          </a:lstStyle>
          <a:p>
            <a:pPr lvl="0"/>
            <a:r>
              <a:rPr lang="en-US"/>
              <a:t>FirstName Last Name</a:t>
            </a:r>
          </a:p>
        </p:txBody>
      </p:sp>
      <p:sp>
        <p:nvSpPr>
          <p:cNvPr id="16" name="Text Placeholder 13">
            <a:extLst>
              <a:ext uri="{FF2B5EF4-FFF2-40B4-BE49-F238E27FC236}">
                <a16:creationId xmlns:a16="http://schemas.microsoft.com/office/drawing/2014/main" id="{5A6F2318-6EA2-17C1-C7F1-5F6C00DBF6DF}"/>
              </a:ext>
            </a:extLst>
          </p:cNvPr>
          <p:cNvSpPr>
            <a:spLocks noGrp="1"/>
          </p:cNvSpPr>
          <p:nvPr>
            <p:ph type="body" sz="quarter" idx="21" hasCustomPrompt="1"/>
          </p:nvPr>
        </p:nvSpPr>
        <p:spPr>
          <a:xfrm>
            <a:off x="6122894" y="4708042"/>
            <a:ext cx="2685256" cy="695150"/>
          </a:xfrm>
        </p:spPr>
        <p:txBody>
          <a:bodyPr>
            <a:noAutofit/>
          </a:bodyPr>
          <a:lstStyle>
            <a:lvl1pPr marL="0" indent="0" algn="ctr">
              <a:lnSpc>
                <a:spcPct val="90000"/>
              </a:lnSpc>
              <a:spcBef>
                <a:spcPts val="0"/>
              </a:spcBef>
              <a:buNone/>
              <a:defRPr sz="1600" b="0">
                <a:solidFill>
                  <a:schemeClr val="tx2"/>
                </a:solidFill>
              </a:defRPr>
            </a:lvl1pPr>
            <a:lvl2pPr marL="287337" indent="0">
              <a:buNone/>
              <a:defRPr/>
            </a:lvl2pPr>
            <a:lvl3pPr marL="541338" indent="0">
              <a:buNone/>
              <a:defRPr/>
            </a:lvl3pPr>
            <a:lvl4pPr marL="777875" indent="0">
              <a:buNone/>
              <a:defRPr/>
            </a:lvl4pPr>
            <a:lvl5pPr marL="998538" indent="0">
              <a:buNone/>
              <a:defRPr/>
            </a:lvl5pPr>
          </a:lstStyle>
          <a:p>
            <a:pPr lvl="0"/>
            <a:r>
              <a:rPr lang="en-US"/>
              <a:t>Enter Job Title Here </a:t>
            </a:r>
            <a:br>
              <a:rPr lang="en-US"/>
            </a:br>
            <a:r>
              <a:rPr lang="en-US"/>
              <a:t>Enter Job Title Here</a:t>
            </a:r>
          </a:p>
        </p:txBody>
      </p:sp>
      <p:sp>
        <p:nvSpPr>
          <p:cNvPr id="17" name="Text Placeholder 13">
            <a:extLst>
              <a:ext uri="{FF2B5EF4-FFF2-40B4-BE49-F238E27FC236}">
                <a16:creationId xmlns:a16="http://schemas.microsoft.com/office/drawing/2014/main" id="{9D5AE0B9-7B5A-7FBA-8D70-C5020419CFD3}"/>
              </a:ext>
            </a:extLst>
          </p:cNvPr>
          <p:cNvSpPr>
            <a:spLocks noGrp="1"/>
          </p:cNvSpPr>
          <p:nvPr>
            <p:ph type="body" sz="quarter" idx="22" hasCustomPrompt="1"/>
          </p:nvPr>
        </p:nvSpPr>
        <p:spPr>
          <a:xfrm>
            <a:off x="8886984" y="4337178"/>
            <a:ext cx="2685256" cy="329022"/>
          </a:xfrm>
        </p:spPr>
        <p:txBody>
          <a:bodyPr>
            <a:noAutofit/>
          </a:bodyPr>
          <a:lstStyle>
            <a:lvl1pPr marL="0" indent="0" algn="ctr">
              <a:lnSpc>
                <a:spcPct val="100000"/>
              </a:lnSpc>
              <a:buNone/>
              <a:defRPr sz="1800" b="1">
                <a:solidFill>
                  <a:schemeClr val="bg2"/>
                </a:solidFill>
              </a:defRPr>
            </a:lvl1pPr>
            <a:lvl2pPr marL="287337" indent="0">
              <a:buNone/>
              <a:defRPr/>
            </a:lvl2pPr>
            <a:lvl3pPr marL="541338" indent="0">
              <a:buNone/>
              <a:defRPr/>
            </a:lvl3pPr>
            <a:lvl4pPr marL="777875" indent="0">
              <a:buNone/>
              <a:defRPr/>
            </a:lvl4pPr>
            <a:lvl5pPr marL="998538" indent="0">
              <a:buNone/>
              <a:defRPr/>
            </a:lvl5pPr>
          </a:lstStyle>
          <a:p>
            <a:pPr lvl="0"/>
            <a:r>
              <a:rPr lang="en-US"/>
              <a:t>FirstName Last Name</a:t>
            </a:r>
          </a:p>
        </p:txBody>
      </p:sp>
      <p:sp>
        <p:nvSpPr>
          <p:cNvPr id="18" name="Text Placeholder 13">
            <a:extLst>
              <a:ext uri="{FF2B5EF4-FFF2-40B4-BE49-F238E27FC236}">
                <a16:creationId xmlns:a16="http://schemas.microsoft.com/office/drawing/2014/main" id="{E92AB267-8CEB-D6FF-20E9-BDA798DBB441}"/>
              </a:ext>
            </a:extLst>
          </p:cNvPr>
          <p:cNvSpPr>
            <a:spLocks noGrp="1"/>
          </p:cNvSpPr>
          <p:nvPr>
            <p:ph type="body" sz="quarter" idx="23" hasCustomPrompt="1"/>
          </p:nvPr>
        </p:nvSpPr>
        <p:spPr>
          <a:xfrm>
            <a:off x="8886984" y="4708042"/>
            <a:ext cx="2685256" cy="695150"/>
          </a:xfrm>
        </p:spPr>
        <p:txBody>
          <a:bodyPr>
            <a:noAutofit/>
          </a:bodyPr>
          <a:lstStyle>
            <a:lvl1pPr marL="0" indent="0" algn="ctr">
              <a:lnSpc>
                <a:spcPct val="90000"/>
              </a:lnSpc>
              <a:spcBef>
                <a:spcPts val="0"/>
              </a:spcBef>
              <a:buNone/>
              <a:defRPr sz="1600" b="0">
                <a:solidFill>
                  <a:schemeClr val="tx2"/>
                </a:solidFill>
              </a:defRPr>
            </a:lvl1pPr>
            <a:lvl2pPr marL="287337" indent="0">
              <a:buNone/>
              <a:defRPr/>
            </a:lvl2pPr>
            <a:lvl3pPr marL="541338" indent="0">
              <a:buNone/>
              <a:defRPr/>
            </a:lvl3pPr>
            <a:lvl4pPr marL="777875" indent="0">
              <a:buNone/>
              <a:defRPr/>
            </a:lvl4pPr>
            <a:lvl5pPr marL="998538" indent="0">
              <a:buNone/>
              <a:defRPr/>
            </a:lvl5pPr>
          </a:lstStyle>
          <a:p>
            <a:pPr lvl="0"/>
            <a:r>
              <a:rPr lang="en-US"/>
              <a:t>Enter Job Title Here </a:t>
            </a:r>
            <a:br>
              <a:rPr lang="en-US"/>
            </a:br>
            <a:r>
              <a:rPr lang="en-US"/>
              <a:t>Enter Job Title Here</a:t>
            </a:r>
          </a:p>
        </p:txBody>
      </p:sp>
      <p:sp>
        <p:nvSpPr>
          <p:cNvPr id="25" name="Picture Placeholder 6">
            <a:extLst>
              <a:ext uri="{FF2B5EF4-FFF2-40B4-BE49-F238E27FC236}">
                <a16:creationId xmlns:a16="http://schemas.microsoft.com/office/drawing/2014/main" id="{5A9857F5-7C86-F12C-114E-08F8F68F9E9F}"/>
              </a:ext>
            </a:extLst>
          </p:cNvPr>
          <p:cNvSpPr>
            <a:spLocks noGrp="1" noChangeAspect="1"/>
          </p:cNvSpPr>
          <p:nvPr>
            <p:ph type="pic" sz="quarter" idx="28" hasCustomPrompt="1"/>
          </p:nvPr>
        </p:nvSpPr>
        <p:spPr>
          <a:xfrm>
            <a:off x="3745853" y="2187909"/>
            <a:ext cx="1920240" cy="1920240"/>
          </a:xfrm>
          <a:prstGeom prst="roundRect">
            <a:avLst>
              <a:gd name="adj" fmla="val 4129"/>
            </a:avLst>
          </a:prstGeom>
          <a:solidFill>
            <a:schemeClr val="bg1">
              <a:lumMod val="85000"/>
            </a:schemeClr>
          </a:solidFill>
          <a:ln w="38100">
            <a:noFill/>
          </a:ln>
          <a:effectLst>
            <a:outerShdw blurRad="127000" dist="38100" dir="2700000" algn="tl" rotWithShape="0">
              <a:prstClr val="black">
                <a:alpha val="20000"/>
              </a:prstClr>
            </a:outerShdw>
          </a:effectLst>
        </p:spPr>
        <p:txBody>
          <a:bodyPr anchor="ctr">
            <a:normAutofit/>
          </a:bodyPr>
          <a:lstStyle>
            <a:lvl1pPr marL="0" indent="0" algn="ctr">
              <a:buNone/>
              <a:defRPr sz="2000"/>
            </a:lvl1pPr>
          </a:lstStyle>
          <a:p>
            <a:r>
              <a:rPr lang="en-US"/>
              <a:t>Add headshot here</a:t>
            </a:r>
          </a:p>
        </p:txBody>
      </p:sp>
      <p:sp>
        <p:nvSpPr>
          <p:cNvPr id="26" name="Picture Placeholder 6">
            <a:extLst>
              <a:ext uri="{FF2B5EF4-FFF2-40B4-BE49-F238E27FC236}">
                <a16:creationId xmlns:a16="http://schemas.microsoft.com/office/drawing/2014/main" id="{8F3F4469-956C-A472-AA07-128B7B67F8D6}"/>
              </a:ext>
            </a:extLst>
          </p:cNvPr>
          <p:cNvSpPr>
            <a:spLocks noGrp="1" noChangeAspect="1"/>
          </p:cNvSpPr>
          <p:nvPr>
            <p:ph type="pic" sz="quarter" idx="29" hasCustomPrompt="1"/>
          </p:nvPr>
        </p:nvSpPr>
        <p:spPr>
          <a:xfrm>
            <a:off x="6505402" y="2187909"/>
            <a:ext cx="1920240" cy="1920240"/>
          </a:xfrm>
          <a:prstGeom prst="roundRect">
            <a:avLst>
              <a:gd name="adj" fmla="val 4129"/>
            </a:avLst>
          </a:prstGeom>
          <a:solidFill>
            <a:schemeClr val="bg1">
              <a:lumMod val="85000"/>
            </a:schemeClr>
          </a:solidFill>
          <a:ln w="38100">
            <a:noFill/>
          </a:ln>
          <a:effectLst>
            <a:outerShdw blurRad="127000" dist="38100" dir="2700000" algn="tl" rotWithShape="0">
              <a:prstClr val="black">
                <a:alpha val="20000"/>
              </a:prstClr>
            </a:outerShdw>
          </a:effectLst>
        </p:spPr>
        <p:txBody>
          <a:bodyPr anchor="ctr">
            <a:normAutofit/>
          </a:bodyPr>
          <a:lstStyle>
            <a:lvl1pPr marL="0" indent="0" algn="ctr">
              <a:buNone/>
              <a:defRPr sz="2000"/>
            </a:lvl1pPr>
          </a:lstStyle>
          <a:p>
            <a:r>
              <a:rPr lang="en-US"/>
              <a:t>Add headshot here</a:t>
            </a:r>
          </a:p>
        </p:txBody>
      </p:sp>
      <p:sp>
        <p:nvSpPr>
          <p:cNvPr id="27" name="Picture Placeholder 6">
            <a:extLst>
              <a:ext uri="{FF2B5EF4-FFF2-40B4-BE49-F238E27FC236}">
                <a16:creationId xmlns:a16="http://schemas.microsoft.com/office/drawing/2014/main" id="{33ABEC24-577B-BCEF-8396-7F8EF8F2ED53}"/>
              </a:ext>
            </a:extLst>
          </p:cNvPr>
          <p:cNvSpPr>
            <a:spLocks noGrp="1" noChangeAspect="1"/>
          </p:cNvSpPr>
          <p:nvPr>
            <p:ph type="pic" sz="quarter" idx="30" hasCustomPrompt="1"/>
          </p:nvPr>
        </p:nvSpPr>
        <p:spPr>
          <a:xfrm>
            <a:off x="9269492" y="2187909"/>
            <a:ext cx="1920240" cy="1920240"/>
          </a:xfrm>
          <a:prstGeom prst="roundRect">
            <a:avLst>
              <a:gd name="adj" fmla="val 4129"/>
            </a:avLst>
          </a:prstGeom>
          <a:solidFill>
            <a:schemeClr val="bg1">
              <a:lumMod val="85000"/>
            </a:schemeClr>
          </a:solidFill>
          <a:ln w="38100">
            <a:noFill/>
          </a:ln>
          <a:effectLst>
            <a:outerShdw blurRad="127000" dist="38100" dir="2700000" algn="tl" rotWithShape="0">
              <a:prstClr val="black">
                <a:alpha val="20000"/>
              </a:prstClr>
            </a:outerShdw>
          </a:effectLst>
        </p:spPr>
        <p:txBody>
          <a:bodyPr anchor="ctr">
            <a:normAutofit/>
          </a:bodyPr>
          <a:lstStyle>
            <a:lvl1pPr marL="0" indent="0" algn="ctr">
              <a:buNone/>
              <a:defRPr sz="2000"/>
            </a:lvl1pPr>
          </a:lstStyle>
          <a:p>
            <a:r>
              <a:rPr lang="en-US"/>
              <a:t>Add headshot here</a:t>
            </a:r>
          </a:p>
        </p:txBody>
      </p:sp>
    </p:spTree>
    <p:extLst>
      <p:ext uri="{BB962C8B-B14F-4D97-AF65-F5344CB8AC3E}">
        <p14:creationId xmlns:p14="http://schemas.microsoft.com/office/powerpoint/2010/main" val="254536190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Headshot - 2 people - Logos included">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7" name="Picture Placeholder 36">
            <a:extLst>
              <a:ext uri="{FF2B5EF4-FFF2-40B4-BE49-F238E27FC236}">
                <a16:creationId xmlns:a16="http://schemas.microsoft.com/office/drawing/2014/main" id="{21A44743-240E-62B2-629D-657B14F675BE}"/>
              </a:ext>
            </a:extLst>
          </p:cNvPr>
          <p:cNvSpPr>
            <a:spLocks noGrp="1"/>
          </p:cNvSpPr>
          <p:nvPr>
            <p:ph type="pic" sz="quarter" idx="27" hasCustomPrompt="1"/>
          </p:nvPr>
        </p:nvSpPr>
        <p:spPr>
          <a:xfrm>
            <a:off x="2667396" y="1668201"/>
            <a:ext cx="2103120" cy="643200"/>
          </a:xfrm>
          <a:noFill/>
        </p:spPr>
        <p:txBody>
          <a:bodyPr anchor="ctr" anchorCtr="0">
            <a:normAutofit/>
          </a:bodyPr>
          <a:lstStyle>
            <a:lvl1pPr marL="0" indent="0" algn="ctr">
              <a:buNone/>
              <a:defRPr sz="1800">
                <a:solidFill>
                  <a:schemeClr val="tx2"/>
                </a:solidFill>
              </a:defRPr>
            </a:lvl1pPr>
          </a:lstStyle>
          <a:p>
            <a:r>
              <a:rPr lang="en-US"/>
              <a:t>Add logo here</a:t>
            </a:r>
          </a:p>
        </p:txBody>
      </p:sp>
      <p:sp>
        <p:nvSpPr>
          <p:cNvPr id="38" name="Picture Placeholder 36">
            <a:extLst>
              <a:ext uri="{FF2B5EF4-FFF2-40B4-BE49-F238E27FC236}">
                <a16:creationId xmlns:a16="http://schemas.microsoft.com/office/drawing/2014/main" id="{C6A0A7D5-7D60-EA44-82F9-D493D1FA299D}"/>
              </a:ext>
            </a:extLst>
          </p:cNvPr>
          <p:cNvSpPr>
            <a:spLocks noGrp="1"/>
          </p:cNvSpPr>
          <p:nvPr>
            <p:ph type="pic" sz="quarter" idx="28" hasCustomPrompt="1"/>
          </p:nvPr>
        </p:nvSpPr>
        <p:spPr>
          <a:xfrm>
            <a:off x="7421484" y="1672675"/>
            <a:ext cx="2103120" cy="638725"/>
          </a:xfrm>
          <a:noFill/>
        </p:spPr>
        <p:txBody>
          <a:bodyPr anchor="ctr" anchorCtr="0">
            <a:normAutofit/>
          </a:bodyPr>
          <a:lstStyle>
            <a:lvl1pPr marL="0" indent="0" algn="ctr">
              <a:buNone/>
              <a:defRPr sz="1800">
                <a:solidFill>
                  <a:schemeClr val="tx2"/>
                </a:solidFill>
              </a:defRPr>
            </a:lvl1pPr>
          </a:lstStyle>
          <a:p>
            <a:r>
              <a:rPr lang="en-US"/>
              <a:t>Add logo here</a:t>
            </a:r>
          </a:p>
        </p:txBody>
      </p:sp>
      <p:sp>
        <p:nvSpPr>
          <p:cNvPr id="2" name="Title 1">
            <a:extLst>
              <a:ext uri="{FF2B5EF4-FFF2-40B4-BE49-F238E27FC236}">
                <a16:creationId xmlns:a16="http://schemas.microsoft.com/office/drawing/2014/main" id="{59FED332-4114-A29C-2D9A-EF1A5AC9DFBD}"/>
              </a:ext>
            </a:extLst>
          </p:cNvPr>
          <p:cNvSpPr>
            <a:spLocks noGrp="1"/>
          </p:cNvSpPr>
          <p:nvPr>
            <p:ph type="title"/>
          </p:nvPr>
        </p:nvSpPr>
        <p:spPr/>
        <p:txBody>
          <a:bodyPr anchor="t">
            <a:normAutofit/>
          </a:bodyPr>
          <a:lstStyle>
            <a:lvl1pPr>
              <a:defRPr sz="3600">
                <a:solidFill>
                  <a:schemeClr val="bg2"/>
                </a:solidFill>
              </a:defRPr>
            </a:lvl1pPr>
          </a:lstStyle>
          <a:p>
            <a:r>
              <a:rPr lang="en-US"/>
              <a:t>Click to edit Master title style</a:t>
            </a:r>
          </a:p>
        </p:txBody>
      </p:sp>
      <p:sp>
        <p:nvSpPr>
          <p:cNvPr id="4" name="TextBox 3">
            <a:extLst>
              <a:ext uri="{FF2B5EF4-FFF2-40B4-BE49-F238E27FC236}">
                <a16:creationId xmlns:a16="http://schemas.microsoft.com/office/drawing/2014/main" id="{25AD7973-2224-1D5A-BB79-3029869C5ECF}"/>
              </a:ext>
            </a:extLst>
          </p:cNvPr>
          <p:cNvSpPr txBox="1"/>
          <p:nvPr userDrawn="1"/>
        </p:nvSpPr>
        <p:spPr>
          <a:xfrm>
            <a:off x="5581564" y="6486601"/>
            <a:ext cx="6099048" cy="246221"/>
          </a:xfrm>
          <a:prstGeom prst="rect">
            <a:avLst/>
          </a:prstGeom>
          <a:noFill/>
        </p:spPr>
        <p:txBody>
          <a:bodyPr wrap="square">
            <a:spAutoFit/>
          </a:bodyPr>
          <a:lstStyle/>
          <a:p>
            <a:pPr lvl="0" algn="r"/>
            <a:r>
              <a:rPr lang="en-US" sz="1000">
                <a:solidFill>
                  <a:schemeClr val="tx2"/>
                </a:solidFill>
              </a:rPr>
              <a:t>©2025 Flexera</a:t>
            </a:r>
          </a:p>
        </p:txBody>
      </p:sp>
      <p:cxnSp>
        <p:nvCxnSpPr>
          <p:cNvPr id="24" name="Straight Connector 23">
            <a:extLst>
              <a:ext uri="{FF2B5EF4-FFF2-40B4-BE49-F238E27FC236}">
                <a16:creationId xmlns:a16="http://schemas.microsoft.com/office/drawing/2014/main" id="{208BE343-8CD2-7F96-0337-CA825CCE6ABD}"/>
              </a:ext>
            </a:extLst>
          </p:cNvPr>
          <p:cNvCxnSpPr>
            <a:cxnSpLocks/>
          </p:cNvCxnSpPr>
          <p:nvPr userDrawn="1"/>
        </p:nvCxnSpPr>
        <p:spPr>
          <a:xfrm flipV="1">
            <a:off x="6096000" y="2247656"/>
            <a:ext cx="0" cy="3653193"/>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
        <p:nvSpPr>
          <p:cNvPr id="25" name="Text Placeholder 13">
            <a:extLst>
              <a:ext uri="{FF2B5EF4-FFF2-40B4-BE49-F238E27FC236}">
                <a16:creationId xmlns:a16="http://schemas.microsoft.com/office/drawing/2014/main" id="{738BED19-95BD-910B-8202-5DB108D3D23C}"/>
              </a:ext>
            </a:extLst>
          </p:cNvPr>
          <p:cNvSpPr>
            <a:spLocks noGrp="1"/>
          </p:cNvSpPr>
          <p:nvPr>
            <p:ph type="body" sz="quarter" idx="15" hasCustomPrompt="1"/>
          </p:nvPr>
        </p:nvSpPr>
        <p:spPr>
          <a:xfrm>
            <a:off x="1910639" y="4871411"/>
            <a:ext cx="3616634" cy="329022"/>
          </a:xfrm>
        </p:spPr>
        <p:txBody>
          <a:bodyPr>
            <a:noAutofit/>
          </a:bodyPr>
          <a:lstStyle>
            <a:lvl1pPr marL="0" indent="0" algn="ctr">
              <a:lnSpc>
                <a:spcPct val="100000"/>
              </a:lnSpc>
              <a:buNone/>
              <a:defRPr sz="2400" b="1">
                <a:solidFill>
                  <a:schemeClr val="bg2"/>
                </a:solidFill>
              </a:defRPr>
            </a:lvl1pPr>
            <a:lvl2pPr marL="287337" indent="0">
              <a:buNone/>
              <a:defRPr/>
            </a:lvl2pPr>
            <a:lvl3pPr marL="541338" indent="0">
              <a:buNone/>
              <a:defRPr/>
            </a:lvl3pPr>
            <a:lvl4pPr marL="777875" indent="0">
              <a:buNone/>
              <a:defRPr/>
            </a:lvl4pPr>
            <a:lvl5pPr marL="998538" indent="0">
              <a:buNone/>
              <a:defRPr/>
            </a:lvl5pPr>
          </a:lstStyle>
          <a:p>
            <a:pPr lvl="0"/>
            <a:r>
              <a:rPr lang="en-US"/>
              <a:t>FirstName </a:t>
            </a:r>
            <a:r>
              <a:rPr lang="en-US" err="1"/>
              <a:t>LastName</a:t>
            </a:r>
            <a:endParaRPr lang="en-US"/>
          </a:p>
        </p:txBody>
      </p:sp>
      <p:sp>
        <p:nvSpPr>
          <p:cNvPr id="26" name="Text Placeholder 13">
            <a:extLst>
              <a:ext uri="{FF2B5EF4-FFF2-40B4-BE49-F238E27FC236}">
                <a16:creationId xmlns:a16="http://schemas.microsoft.com/office/drawing/2014/main" id="{05C09729-EDFC-3B12-488A-81A88C1A951B}"/>
              </a:ext>
            </a:extLst>
          </p:cNvPr>
          <p:cNvSpPr>
            <a:spLocks noGrp="1"/>
          </p:cNvSpPr>
          <p:nvPr>
            <p:ph type="body" sz="quarter" idx="18" hasCustomPrompt="1"/>
          </p:nvPr>
        </p:nvSpPr>
        <p:spPr>
          <a:xfrm>
            <a:off x="2376328" y="5242275"/>
            <a:ext cx="2685256" cy="695150"/>
          </a:xfrm>
        </p:spPr>
        <p:txBody>
          <a:bodyPr>
            <a:noAutofit/>
          </a:bodyPr>
          <a:lstStyle>
            <a:lvl1pPr marL="0" indent="0" algn="ctr">
              <a:lnSpc>
                <a:spcPct val="90000"/>
              </a:lnSpc>
              <a:spcBef>
                <a:spcPts val="0"/>
              </a:spcBef>
              <a:buNone/>
              <a:defRPr sz="1800" b="0">
                <a:solidFill>
                  <a:schemeClr val="tx2"/>
                </a:solidFill>
              </a:defRPr>
            </a:lvl1pPr>
            <a:lvl2pPr marL="287337" indent="0">
              <a:buNone/>
              <a:defRPr/>
            </a:lvl2pPr>
            <a:lvl3pPr marL="541338" indent="0">
              <a:buNone/>
              <a:defRPr/>
            </a:lvl3pPr>
            <a:lvl4pPr marL="777875" indent="0">
              <a:buNone/>
              <a:defRPr/>
            </a:lvl4pPr>
            <a:lvl5pPr marL="998538" indent="0">
              <a:buNone/>
              <a:defRPr/>
            </a:lvl5pPr>
          </a:lstStyle>
          <a:p>
            <a:pPr lvl="0"/>
            <a:r>
              <a:rPr lang="en-US"/>
              <a:t>Enter Job Title Here </a:t>
            </a:r>
            <a:br>
              <a:rPr lang="en-US"/>
            </a:br>
            <a:r>
              <a:rPr lang="en-US"/>
              <a:t>Enter Job Title Here</a:t>
            </a:r>
          </a:p>
        </p:txBody>
      </p:sp>
      <p:sp>
        <p:nvSpPr>
          <p:cNvPr id="27" name="Text Placeholder 13">
            <a:extLst>
              <a:ext uri="{FF2B5EF4-FFF2-40B4-BE49-F238E27FC236}">
                <a16:creationId xmlns:a16="http://schemas.microsoft.com/office/drawing/2014/main" id="{EC5063FD-EDCD-252F-E4E2-C030BF1C9E04}"/>
              </a:ext>
            </a:extLst>
          </p:cNvPr>
          <p:cNvSpPr>
            <a:spLocks noGrp="1"/>
          </p:cNvSpPr>
          <p:nvPr>
            <p:ph type="body" sz="quarter" idx="19" hasCustomPrompt="1"/>
          </p:nvPr>
        </p:nvSpPr>
        <p:spPr>
          <a:xfrm>
            <a:off x="6661926" y="4875886"/>
            <a:ext cx="3622239" cy="329022"/>
          </a:xfrm>
        </p:spPr>
        <p:txBody>
          <a:bodyPr>
            <a:noAutofit/>
          </a:bodyPr>
          <a:lstStyle>
            <a:lvl1pPr marL="0" indent="0" algn="ctr">
              <a:lnSpc>
                <a:spcPct val="100000"/>
              </a:lnSpc>
              <a:buNone/>
              <a:defRPr sz="2400" b="1">
                <a:solidFill>
                  <a:schemeClr val="bg2"/>
                </a:solidFill>
              </a:defRPr>
            </a:lvl1pPr>
            <a:lvl2pPr marL="287337" indent="0">
              <a:buNone/>
              <a:defRPr/>
            </a:lvl2pPr>
            <a:lvl3pPr marL="541338" indent="0">
              <a:buNone/>
              <a:defRPr/>
            </a:lvl3pPr>
            <a:lvl4pPr marL="777875" indent="0">
              <a:buNone/>
              <a:defRPr/>
            </a:lvl4pPr>
            <a:lvl5pPr marL="998538" indent="0">
              <a:buNone/>
              <a:defRPr/>
            </a:lvl5pPr>
          </a:lstStyle>
          <a:p>
            <a:pPr lvl="0"/>
            <a:r>
              <a:rPr lang="en-US"/>
              <a:t>FirstName </a:t>
            </a:r>
            <a:r>
              <a:rPr lang="en-US" err="1"/>
              <a:t>LastName</a:t>
            </a:r>
            <a:endParaRPr lang="en-US"/>
          </a:p>
        </p:txBody>
      </p:sp>
      <p:sp>
        <p:nvSpPr>
          <p:cNvPr id="28" name="Text Placeholder 13">
            <a:extLst>
              <a:ext uri="{FF2B5EF4-FFF2-40B4-BE49-F238E27FC236}">
                <a16:creationId xmlns:a16="http://schemas.microsoft.com/office/drawing/2014/main" id="{46B20359-8B36-8920-80A8-509A86048DC6}"/>
              </a:ext>
            </a:extLst>
          </p:cNvPr>
          <p:cNvSpPr>
            <a:spLocks noGrp="1"/>
          </p:cNvSpPr>
          <p:nvPr>
            <p:ph type="body" sz="quarter" idx="20" hasCustomPrompt="1"/>
          </p:nvPr>
        </p:nvSpPr>
        <p:spPr>
          <a:xfrm>
            <a:off x="7130418" y="5246750"/>
            <a:ext cx="2685256" cy="695150"/>
          </a:xfrm>
        </p:spPr>
        <p:txBody>
          <a:bodyPr>
            <a:noAutofit/>
          </a:bodyPr>
          <a:lstStyle>
            <a:lvl1pPr marL="0" indent="0" algn="ctr">
              <a:lnSpc>
                <a:spcPct val="90000"/>
              </a:lnSpc>
              <a:spcBef>
                <a:spcPts val="0"/>
              </a:spcBef>
              <a:buNone/>
              <a:defRPr sz="1800" b="0">
                <a:solidFill>
                  <a:schemeClr val="tx2"/>
                </a:solidFill>
              </a:defRPr>
            </a:lvl1pPr>
            <a:lvl2pPr marL="287337" indent="0">
              <a:buNone/>
              <a:defRPr/>
            </a:lvl2pPr>
            <a:lvl3pPr marL="541338" indent="0">
              <a:buNone/>
              <a:defRPr/>
            </a:lvl3pPr>
            <a:lvl4pPr marL="777875" indent="0">
              <a:buNone/>
              <a:defRPr/>
            </a:lvl4pPr>
            <a:lvl5pPr marL="998538" indent="0">
              <a:buNone/>
              <a:defRPr/>
            </a:lvl5pPr>
          </a:lstStyle>
          <a:p>
            <a:pPr lvl="0"/>
            <a:r>
              <a:rPr lang="en-US"/>
              <a:t>Enter Job Title Here </a:t>
            </a:r>
            <a:br>
              <a:rPr lang="en-US"/>
            </a:br>
            <a:r>
              <a:rPr lang="en-US"/>
              <a:t>Enter Job Title Here</a:t>
            </a:r>
          </a:p>
        </p:txBody>
      </p:sp>
      <p:sp>
        <p:nvSpPr>
          <p:cNvPr id="31" name="Picture Placeholder 6">
            <a:extLst>
              <a:ext uri="{FF2B5EF4-FFF2-40B4-BE49-F238E27FC236}">
                <a16:creationId xmlns:a16="http://schemas.microsoft.com/office/drawing/2014/main" id="{33C95B75-930B-1710-91DF-351B7C123D82}"/>
              </a:ext>
            </a:extLst>
          </p:cNvPr>
          <p:cNvSpPr>
            <a:spLocks noGrp="1" noChangeAspect="1"/>
          </p:cNvSpPr>
          <p:nvPr>
            <p:ph type="pic" sz="quarter" idx="16" hasCustomPrompt="1"/>
          </p:nvPr>
        </p:nvSpPr>
        <p:spPr>
          <a:xfrm>
            <a:off x="2667396" y="2478169"/>
            <a:ext cx="2103120" cy="2103120"/>
          </a:xfrm>
          <a:prstGeom prst="roundRect">
            <a:avLst>
              <a:gd name="adj" fmla="val 4129"/>
            </a:avLst>
          </a:prstGeom>
          <a:solidFill>
            <a:schemeClr val="bg1">
              <a:lumMod val="85000"/>
            </a:schemeClr>
          </a:solidFill>
          <a:ln w="38100">
            <a:noFill/>
          </a:ln>
          <a:effectLst>
            <a:outerShdw blurRad="127000" dist="38100" dir="2700000" algn="tl" rotWithShape="0">
              <a:prstClr val="black">
                <a:alpha val="20000"/>
              </a:prstClr>
            </a:outerShdw>
          </a:effectLst>
        </p:spPr>
        <p:txBody>
          <a:bodyPr anchor="ctr">
            <a:normAutofit/>
          </a:bodyPr>
          <a:lstStyle>
            <a:lvl1pPr marL="0" indent="0" algn="ctr">
              <a:buNone/>
              <a:defRPr sz="2000"/>
            </a:lvl1pPr>
          </a:lstStyle>
          <a:p>
            <a:r>
              <a:rPr lang="en-US"/>
              <a:t>Add headshot here</a:t>
            </a:r>
          </a:p>
        </p:txBody>
      </p:sp>
      <p:sp>
        <p:nvSpPr>
          <p:cNvPr id="33" name="Picture Placeholder 6">
            <a:extLst>
              <a:ext uri="{FF2B5EF4-FFF2-40B4-BE49-F238E27FC236}">
                <a16:creationId xmlns:a16="http://schemas.microsoft.com/office/drawing/2014/main" id="{921AFB4F-5306-6582-3B91-F0AF26E0D0D7}"/>
              </a:ext>
            </a:extLst>
          </p:cNvPr>
          <p:cNvSpPr>
            <a:spLocks noGrp="1" noChangeAspect="1"/>
          </p:cNvSpPr>
          <p:nvPr>
            <p:ph type="pic" sz="quarter" idx="26" hasCustomPrompt="1"/>
          </p:nvPr>
        </p:nvSpPr>
        <p:spPr>
          <a:xfrm>
            <a:off x="7421486" y="2478169"/>
            <a:ext cx="2103120" cy="2103120"/>
          </a:xfrm>
          <a:prstGeom prst="roundRect">
            <a:avLst>
              <a:gd name="adj" fmla="val 4129"/>
            </a:avLst>
          </a:prstGeom>
          <a:solidFill>
            <a:schemeClr val="bg1">
              <a:lumMod val="85000"/>
            </a:schemeClr>
          </a:solidFill>
          <a:ln w="38100">
            <a:noFill/>
          </a:ln>
          <a:effectLst>
            <a:outerShdw blurRad="127000" dist="38100" dir="2700000" algn="tl" rotWithShape="0">
              <a:prstClr val="black">
                <a:alpha val="20000"/>
              </a:prstClr>
            </a:outerShdw>
          </a:effectLst>
        </p:spPr>
        <p:txBody>
          <a:bodyPr anchor="ctr">
            <a:normAutofit/>
          </a:bodyPr>
          <a:lstStyle>
            <a:lvl1pPr marL="0" indent="0" algn="ctr">
              <a:buNone/>
              <a:defRPr sz="2000"/>
            </a:lvl1pPr>
          </a:lstStyle>
          <a:p>
            <a:r>
              <a:rPr lang="en-US"/>
              <a:t>Add headshot here</a:t>
            </a:r>
          </a:p>
        </p:txBody>
      </p:sp>
    </p:spTree>
    <p:extLst>
      <p:ext uri="{BB962C8B-B14F-4D97-AF65-F5344CB8AC3E}">
        <p14:creationId xmlns:p14="http://schemas.microsoft.com/office/powerpoint/2010/main" val="269711079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Icon Slide 1">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5AD7973-2224-1D5A-BB79-3029869C5ECF}"/>
              </a:ext>
            </a:extLst>
          </p:cNvPr>
          <p:cNvSpPr txBox="1"/>
          <p:nvPr userDrawn="1"/>
        </p:nvSpPr>
        <p:spPr>
          <a:xfrm>
            <a:off x="5581564" y="6486601"/>
            <a:ext cx="6099048" cy="246221"/>
          </a:xfrm>
          <a:prstGeom prst="rect">
            <a:avLst/>
          </a:prstGeom>
          <a:noFill/>
        </p:spPr>
        <p:txBody>
          <a:bodyPr wrap="square">
            <a:spAutoFit/>
          </a:bodyPr>
          <a:lstStyle/>
          <a:p>
            <a:pPr lvl="0" algn="r"/>
            <a:r>
              <a:rPr lang="en-US" sz="1000">
                <a:solidFill>
                  <a:schemeClr val="tx1"/>
                </a:solidFill>
              </a:rPr>
              <a:t>©2025 Flexera</a:t>
            </a:r>
          </a:p>
        </p:txBody>
      </p:sp>
      <p:sp>
        <p:nvSpPr>
          <p:cNvPr id="3" name="Oval 2">
            <a:extLst>
              <a:ext uri="{FF2B5EF4-FFF2-40B4-BE49-F238E27FC236}">
                <a16:creationId xmlns:a16="http://schemas.microsoft.com/office/drawing/2014/main" id="{F0E8BAFB-B483-3CA3-0A81-9DA27FFA28BD}"/>
              </a:ext>
            </a:extLst>
          </p:cNvPr>
          <p:cNvSpPr>
            <a:spLocks noChangeAspect="1"/>
          </p:cNvSpPr>
          <p:nvPr userDrawn="1"/>
        </p:nvSpPr>
        <p:spPr>
          <a:xfrm>
            <a:off x="2106502" y="2307486"/>
            <a:ext cx="1329155" cy="1329155"/>
          </a:xfrm>
          <a:prstGeom prst="ellipse">
            <a:avLst/>
          </a:prstGeom>
          <a:solidFill>
            <a:schemeClr val="bg1"/>
          </a:solidFill>
          <a:ln w="25400">
            <a:solidFill>
              <a:schemeClr val="accent4"/>
            </a:solidFill>
          </a:ln>
          <a:effectLst>
            <a:outerShdw blurRad="139700" dist="889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8A6CD5D2-6D23-BCB5-9BE1-DBFBABA3F020}"/>
              </a:ext>
            </a:extLst>
          </p:cNvPr>
          <p:cNvSpPr>
            <a:spLocks noChangeAspect="1"/>
          </p:cNvSpPr>
          <p:nvPr userDrawn="1"/>
        </p:nvSpPr>
        <p:spPr>
          <a:xfrm>
            <a:off x="5431423" y="2307486"/>
            <a:ext cx="1329155" cy="1329155"/>
          </a:xfrm>
          <a:prstGeom prst="ellipse">
            <a:avLst/>
          </a:prstGeom>
          <a:solidFill>
            <a:schemeClr val="bg1"/>
          </a:solidFill>
          <a:ln w="25400">
            <a:solidFill>
              <a:schemeClr val="accent4"/>
            </a:solidFill>
          </a:ln>
          <a:effectLst>
            <a:outerShdw blurRad="139700" dist="889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9AFE06F2-FD95-5494-31DE-587652B3D5EA}"/>
              </a:ext>
            </a:extLst>
          </p:cNvPr>
          <p:cNvSpPr>
            <a:spLocks noChangeAspect="1"/>
          </p:cNvSpPr>
          <p:nvPr userDrawn="1"/>
        </p:nvSpPr>
        <p:spPr>
          <a:xfrm>
            <a:off x="8756343" y="2307486"/>
            <a:ext cx="1329155" cy="1329155"/>
          </a:xfrm>
          <a:prstGeom prst="ellipse">
            <a:avLst/>
          </a:prstGeom>
          <a:solidFill>
            <a:schemeClr val="bg1"/>
          </a:solidFill>
          <a:ln w="25400">
            <a:solidFill>
              <a:schemeClr val="accent4"/>
            </a:solidFill>
          </a:ln>
          <a:effectLst>
            <a:outerShdw blurRad="139700" dist="889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 Placeholder 15">
            <a:extLst>
              <a:ext uri="{FF2B5EF4-FFF2-40B4-BE49-F238E27FC236}">
                <a16:creationId xmlns:a16="http://schemas.microsoft.com/office/drawing/2014/main" id="{64A7D5A4-6DE9-0EF3-5C92-B3B5E8532771}"/>
              </a:ext>
            </a:extLst>
          </p:cNvPr>
          <p:cNvSpPr>
            <a:spLocks noGrp="1"/>
          </p:cNvSpPr>
          <p:nvPr>
            <p:ph type="body" sz="quarter" idx="18" hasCustomPrompt="1"/>
          </p:nvPr>
        </p:nvSpPr>
        <p:spPr>
          <a:xfrm>
            <a:off x="4811713" y="3820196"/>
            <a:ext cx="2568575" cy="373573"/>
          </a:xfrm>
        </p:spPr>
        <p:txBody>
          <a:bodyPr/>
          <a:lstStyle>
            <a:lvl1pPr marL="0" indent="0" algn="ctr">
              <a:spcBef>
                <a:spcPts val="0"/>
              </a:spcBef>
              <a:buNone/>
              <a:defRPr sz="1600" b="1" cap="all" baseline="0">
                <a:solidFill>
                  <a:srgbClr val="00A1DE"/>
                </a:solidFill>
              </a:defRPr>
            </a:lvl1pPr>
          </a:lstStyle>
          <a:p>
            <a:pPr lvl="0"/>
            <a:r>
              <a:rPr lang="en-US"/>
              <a:t>Info about this stat</a:t>
            </a:r>
          </a:p>
        </p:txBody>
      </p:sp>
      <p:sp>
        <p:nvSpPr>
          <p:cNvPr id="8" name="Text Placeholder 18">
            <a:extLst>
              <a:ext uri="{FF2B5EF4-FFF2-40B4-BE49-F238E27FC236}">
                <a16:creationId xmlns:a16="http://schemas.microsoft.com/office/drawing/2014/main" id="{EE8F0E6B-C118-6D6D-DCEB-E5C113B07773}"/>
              </a:ext>
            </a:extLst>
          </p:cNvPr>
          <p:cNvSpPr>
            <a:spLocks noGrp="1"/>
          </p:cNvSpPr>
          <p:nvPr>
            <p:ph type="body" sz="quarter" idx="19" hasCustomPrompt="1"/>
          </p:nvPr>
        </p:nvSpPr>
        <p:spPr>
          <a:xfrm>
            <a:off x="4811713" y="4179255"/>
            <a:ext cx="2568575" cy="1642425"/>
          </a:xfrm>
        </p:spPr>
        <p:txBody>
          <a:bodyPr/>
          <a:lstStyle>
            <a:lvl1pPr marL="0" indent="0" algn="ctr">
              <a:lnSpc>
                <a:spcPct val="90000"/>
              </a:lnSpc>
              <a:spcBef>
                <a:spcPts val="0"/>
              </a:spcBef>
              <a:buNone/>
              <a:defRPr sz="1200">
                <a:solidFill>
                  <a:schemeClr val="tx1"/>
                </a:solidFill>
              </a:defRPr>
            </a:lvl1pPr>
            <a:lvl2pPr marL="457200" indent="0" algn="ctr">
              <a:buNone/>
              <a:defRPr sz="1200">
                <a:solidFill>
                  <a:schemeClr val="accent1"/>
                </a:solidFill>
              </a:defRPr>
            </a:lvl2pPr>
            <a:lvl3pPr marL="914400" indent="0" algn="ctr">
              <a:buNone/>
              <a:defRPr sz="1200">
                <a:solidFill>
                  <a:schemeClr val="accent1"/>
                </a:solidFill>
              </a:defRPr>
            </a:lvl3pPr>
            <a:lvl4pPr marL="1371600" indent="0" algn="ctr">
              <a:buNone/>
              <a:defRPr sz="1200">
                <a:solidFill>
                  <a:schemeClr val="accent1"/>
                </a:solidFill>
              </a:defRPr>
            </a:lvl4pPr>
            <a:lvl5pPr marL="1828800" indent="0" algn="ctr">
              <a:buNone/>
              <a:defRPr sz="1200">
                <a:solidFill>
                  <a:schemeClr val="accent1"/>
                </a:solidFill>
              </a:defRPr>
            </a:lvl5pPr>
          </a:lstStyle>
          <a:p>
            <a:r>
              <a:rPr lang="en-US"/>
              <a:t>Description about this certain stat goes here. Description about this certain stat goes here. Description about this certain stat goes here. Description about this certain stat goes here. Description about this certain stat goes here.</a:t>
            </a:r>
          </a:p>
        </p:txBody>
      </p:sp>
      <p:sp>
        <p:nvSpPr>
          <p:cNvPr id="9" name="Text Placeholder 15">
            <a:extLst>
              <a:ext uri="{FF2B5EF4-FFF2-40B4-BE49-F238E27FC236}">
                <a16:creationId xmlns:a16="http://schemas.microsoft.com/office/drawing/2014/main" id="{3D9A4218-D506-F3A0-C173-81F74E2BC400}"/>
              </a:ext>
            </a:extLst>
          </p:cNvPr>
          <p:cNvSpPr>
            <a:spLocks noGrp="1"/>
          </p:cNvSpPr>
          <p:nvPr>
            <p:ph type="body" sz="quarter" idx="20" hasCustomPrompt="1"/>
          </p:nvPr>
        </p:nvSpPr>
        <p:spPr>
          <a:xfrm>
            <a:off x="8136633" y="3805682"/>
            <a:ext cx="2568575" cy="373573"/>
          </a:xfrm>
        </p:spPr>
        <p:txBody>
          <a:bodyPr/>
          <a:lstStyle>
            <a:lvl1pPr marL="0" indent="0" algn="ctr">
              <a:spcBef>
                <a:spcPts val="0"/>
              </a:spcBef>
              <a:buNone/>
              <a:defRPr sz="1600" b="1" cap="all" baseline="0">
                <a:solidFill>
                  <a:srgbClr val="00A1DE"/>
                </a:solidFill>
              </a:defRPr>
            </a:lvl1pPr>
          </a:lstStyle>
          <a:p>
            <a:pPr lvl="0"/>
            <a:r>
              <a:rPr lang="en-US"/>
              <a:t>Info about this stat</a:t>
            </a:r>
          </a:p>
        </p:txBody>
      </p:sp>
      <p:sp>
        <p:nvSpPr>
          <p:cNvPr id="10" name="Text Placeholder 18">
            <a:extLst>
              <a:ext uri="{FF2B5EF4-FFF2-40B4-BE49-F238E27FC236}">
                <a16:creationId xmlns:a16="http://schemas.microsoft.com/office/drawing/2014/main" id="{755F0EF6-3BFE-62C0-889F-884E0F95BC84}"/>
              </a:ext>
            </a:extLst>
          </p:cNvPr>
          <p:cNvSpPr>
            <a:spLocks noGrp="1"/>
          </p:cNvSpPr>
          <p:nvPr>
            <p:ph type="body" sz="quarter" idx="21" hasCustomPrompt="1"/>
          </p:nvPr>
        </p:nvSpPr>
        <p:spPr>
          <a:xfrm>
            <a:off x="8136633" y="4164741"/>
            <a:ext cx="2568575" cy="1642425"/>
          </a:xfrm>
        </p:spPr>
        <p:txBody>
          <a:bodyPr/>
          <a:lstStyle>
            <a:lvl1pPr marL="0" indent="0" algn="ctr">
              <a:lnSpc>
                <a:spcPct val="90000"/>
              </a:lnSpc>
              <a:spcBef>
                <a:spcPts val="0"/>
              </a:spcBef>
              <a:buNone/>
              <a:defRPr sz="1200">
                <a:solidFill>
                  <a:schemeClr val="tx1"/>
                </a:solidFill>
              </a:defRPr>
            </a:lvl1pPr>
            <a:lvl2pPr marL="457200" indent="0" algn="ctr">
              <a:buNone/>
              <a:defRPr sz="1200">
                <a:solidFill>
                  <a:schemeClr val="accent1"/>
                </a:solidFill>
              </a:defRPr>
            </a:lvl2pPr>
            <a:lvl3pPr marL="914400" indent="0" algn="ctr">
              <a:buNone/>
              <a:defRPr sz="1200">
                <a:solidFill>
                  <a:schemeClr val="accent1"/>
                </a:solidFill>
              </a:defRPr>
            </a:lvl3pPr>
            <a:lvl4pPr marL="1371600" indent="0" algn="ctr">
              <a:buNone/>
              <a:defRPr sz="1200">
                <a:solidFill>
                  <a:schemeClr val="accent1"/>
                </a:solidFill>
              </a:defRPr>
            </a:lvl4pPr>
            <a:lvl5pPr marL="1828800" indent="0" algn="ctr">
              <a:buNone/>
              <a:defRPr sz="1200">
                <a:solidFill>
                  <a:schemeClr val="accent1"/>
                </a:solidFill>
              </a:defRPr>
            </a:lvl5pPr>
          </a:lstStyle>
          <a:p>
            <a:r>
              <a:rPr lang="en-US"/>
              <a:t>Description about this certain stat goes here. Description about this certain stat goes here. Description about this certain stat goes here. Description about this certain stat goes here. Description about this certain stat goes here.</a:t>
            </a:r>
          </a:p>
        </p:txBody>
      </p:sp>
      <p:sp>
        <p:nvSpPr>
          <p:cNvPr id="11" name="Text Placeholder 15">
            <a:extLst>
              <a:ext uri="{FF2B5EF4-FFF2-40B4-BE49-F238E27FC236}">
                <a16:creationId xmlns:a16="http://schemas.microsoft.com/office/drawing/2014/main" id="{F69D760D-6BF1-F35C-0AD8-1A7D8AFE050D}"/>
              </a:ext>
            </a:extLst>
          </p:cNvPr>
          <p:cNvSpPr>
            <a:spLocks noGrp="1"/>
          </p:cNvSpPr>
          <p:nvPr>
            <p:ph type="body" sz="quarter" idx="22" hasCustomPrompt="1"/>
          </p:nvPr>
        </p:nvSpPr>
        <p:spPr>
          <a:xfrm>
            <a:off x="1486792" y="3820196"/>
            <a:ext cx="2568575" cy="373573"/>
          </a:xfrm>
        </p:spPr>
        <p:txBody>
          <a:bodyPr/>
          <a:lstStyle>
            <a:lvl1pPr marL="0" indent="0" algn="ctr">
              <a:spcBef>
                <a:spcPts val="0"/>
              </a:spcBef>
              <a:buNone/>
              <a:defRPr sz="1600" b="1" cap="all" baseline="0">
                <a:solidFill>
                  <a:srgbClr val="00A1DE"/>
                </a:solidFill>
              </a:defRPr>
            </a:lvl1pPr>
          </a:lstStyle>
          <a:p>
            <a:pPr lvl="0"/>
            <a:r>
              <a:rPr lang="en-US"/>
              <a:t>Info about this stat</a:t>
            </a:r>
          </a:p>
        </p:txBody>
      </p:sp>
      <p:sp>
        <p:nvSpPr>
          <p:cNvPr id="12" name="Text Placeholder 18">
            <a:extLst>
              <a:ext uri="{FF2B5EF4-FFF2-40B4-BE49-F238E27FC236}">
                <a16:creationId xmlns:a16="http://schemas.microsoft.com/office/drawing/2014/main" id="{C0C2DF26-82C6-2F13-C875-CE28CF0DFCBC}"/>
              </a:ext>
            </a:extLst>
          </p:cNvPr>
          <p:cNvSpPr>
            <a:spLocks noGrp="1"/>
          </p:cNvSpPr>
          <p:nvPr>
            <p:ph type="body" sz="quarter" idx="23" hasCustomPrompt="1"/>
          </p:nvPr>
        </p:nvSpPr>
        <p:spPr>
          <a:xfrm>
            <a:off x="1486792" y="4179255"/>
            <a:ext cx="2568575" cy="1642425"/>
          </a:xfrm>
        </p:spPr>
        <p:txBody>
          <a:bodyPr/>
          <a:lstStyle>
            <a:lvl1pPr marL="0" indent="0" algn="ctr">
              <a:lnSpc>
                <a:spcPct val="90000"/>
              </a:lnSpc>
              <a:spcBef>
                <a:spcPts val="0"/>
              </a:spcBef>
              <a:buNone/>
              <a:defRPr sz="1200">
                <a:solidFill>
                  <a:schemeClr val="tx1"/>
                </a:solidFill>
              </a:defRPr>
            </a:lvl1pPr>
            <a:lvl2pPr marL="457200" indent="0" algn="ctr">
              <a:buNone/>
              <a:defRPr sz="1200">
                <a:solidFill>
                  <a:schemeClr val="accent1"/>
                </a:solidFill>
              </a:defRPr>
            </a:lvl2pPr>
            <a:lvl3pPr marL="914400" indent="0" algn="ctr">
              <a:buNone/>
              <a:defRPr sz="1200">
                <a:solidFill>
                  <a:schemeClr val="accent1"/>
                </a:solidFill>
              </a:defRPr>
            </a:lvl3pPr>
            <a:lvl4pPr marL="1371600" indent="0" algn="ctr">
              <a:buNone/>
              <a:defRPr sz="1200">
                <a:solidFill>
                  <a:schemeClr val="accent1"/>
                </a:solidFill>
              </a:defRPr>
            </a:lvl4pPr>
            <a:lvl5pPr marL="1828800" indent="0" algn="ctr">
              <a:buNone/>
              <a:defRPr sz="1200">
                <a:solidFill>
                  <a:schemeClr val="accent1"/>
                </a:solidFill>
              </a:defRPr>
            </a:lvl5pPr>
          </a:lstStyle>
          <a:p>
            <a:r>
              <a:rPr lang="en-US"/>
              <a:t>Description about this certain stat goes here. Description about this certain stat goes here. Description about this certain stat goes here. Description about this certain stat goes here. Description about this certain stat goes here.</a:t>
            </a:r>
          </a:p>
        </p:txBody>
      </p:sp>
      <p:sp>
        <p:nvSpPr>
          <p:cNvPr id="13" name="Text Placeholder 35">
            <a:extLst>
              <a:ext uri="{FF2B5EF4-FFF2-40B4-BE49-F238E27FC236}">
                <a16:creationId xmlns:a16="http://schemas.microsoft.com/office/drawing/2014/main" id="{F1030774-67DD-18D3-A858-1ECC510D5190}"/>
              </a:ext>
            </a:extLst>
          </p:cNvPr>
          <p:cNvSpPr>
            <a:spLocks noGrp="1"/>
          </p:cNvSpPr>
          <p:nvPr>
            <p:ph type="body" sz="quarter" idx="24" hasCustomPrompt="1"/>
          </p:nvPr>
        </p:nvSpPr>
        <p:spPr>
          <a:xfrm>
            <a:off x="538163" y="1036320"/>
            <a:ext cx="11044237" cy="674688"/>
          </a:xfrm>
        </p:spPr>
        <p:txBody>
          <a:bodyPr>
            <a:normAutofit/>
          </a:bodyPr>
          <a:lstStyle>
            <a:lvl1pPr marL="0" indent="0" algn="ctr">
              <a:buNone/>
              <a:defRPr sz="3200" b="1">
                <a:solidFill>
                  <a:schemeClr val="bg1"/>
                </a:solidFill>
              </a:defRPr>
            </a:lvl1pPr>
            <a:lvl2pPr marL="287337" indent="0" algn="ctr">
              <a:buNone/>
              <a:defRPr b="1">
                <a:solidFill>
                  <a:schemeClr val="bg1"/>
                </a:solidFill>
              </a:defRPr>
            </a:lvl2pPr>
            <a:lvl3pPr marL="541338" indent="0" algn="ctr">
              <a:buNone/>
              <a:defRPr b="1">
                <a:solidFill>
                  <a:schemeClr val="bg1"/>
                </a:solidFill>
              </a:defRPr>
            </a:lvl3pPr>
            <a:lvl4pPr marL="777875" indent="0" algn="ctr">
              <a:buNone/>
              <a:defRPr b="1">
                <a:solidFill>
                  <a:schemeClr val="bg1"/>
                </a:solidFill>
              </a:defRPr>
            </a:lvl4pPr>
            <a:lvl5pPr marL="998538" indent="0" algn="ctr">
              <a:buNone/>
              <a:defRPr b="1">
                <a:solidFill>
                  <a:schemeClr val="bg1"/>
                </a:solidFill>
              </a:defRPr>
            </a:lvl5pPr>
          </a:lstStyle>
          <a:p>
            <a:pPr lvl="0"/>
            <a:r>
              <a:rPr lang="en-US"/>
              <a:t>Click to edit headline</a:t>
            </a:r>
          </a:p>
        </p:txBody>
      </p:sp>
      <p:sp>
        <p:nvSpPr>
          <p:cNvPr id="14" name="Picture Placeholder 18">
            <a:extLst>
              <a:ext uri="{FF2B5EF4-FFF2-40B4-BE49-F238E27FC236}">
                <a16:creationId xmlns:a16="http://schemas.microsoft.com/office/drawing/2014/main" id="{9F4FF0F7-DB88-200E-FD6A-A4B99F14CF0D}"/>
              </a:ext>
            </a:extLst>
          </p:cNvPr>
          <p:cNvSpPr>
            <a:spLocks noGrp="1" noChangeAspect="1"/>
          </p:cNvSpPr>
          <p:nvPr>
            <p:ph type="pic" sz="quarter" idx="15" hasCustomPrompt="1"/>
          </p:nvPr>
        </p:nvSpPr>
        <p:spPr>
          <a:xfrm>
            <a:off x="2428179" y="2615413"/>
            <a:ext cx="685800" cy="685800"/>
          </a:xfrm>
        </p:spPr>
        <p:txBody>
          <a:bodyPr>
            <a:noAutofit/>
          </a:bodyPr>
          <a:lstStyle>
            <a:lvl1pPr marL="0" indent="0" algn="ctr">
              <a:buNone/>
              <a:defRPr sz="800"/>
            </a:lvl1pPr>
          </a:lstStyle>
          <a:p>
            <a:r>
              <a:rPr lang="en-US"/>
              <a:t>Copy icon and paste here</a:t>
            </a:r>
          </a:p>
        </p:txBody>
      </p:sp>
      <p:sp>
        <p:nvSpPr>
          <p:cNvPr id="15" name="Picture Placeholder 18">
            <a:extLst>
              <a:ext uri="{FF2B5EF4-FFF2-40B4-BE49-F238E27FC236}">
                <a16:creationId xmlns:a16="http://schemas.microsoft.com/office/drawing/2014/main" id="{8730489E-C20C-2565-DBB1-D206F8A0D6CF}"/>
              </a:ext>
            </a:extLst>
          </p:cNvPr>
          <p:cNvSpPr>
            <a:spLocks noGrp="1" noChangeAspect="1"/>
          </p:cNvSpPr>
          <p:nvPr>
            <p:ph type="pic" sz="quarter" idx="25" hasCustomPrompt="1"/>
          </p:nvPr>
        </p:nvSpPr>
        <p:spPr>
          <a:xfrm>
            <a:off x="5753100" y="2615413"/>
            <a:ext cx="685800" cy="685800"/>
          </a:xfrm>
        </p:spPr>
        <p:txBody>
          <a:bodyPr>
            <a:noAutofit/>
          </a:bodyPr>
          <a:lstStyle>
            <a:lvl1pPr marL="0" indent="0" algn="ctr">
              <a:buNone/>
              <a:defRPr sz="800"/>
            </a:lvl1pPr>
          </a:lstStyle>
          <a:p>
            <a:r>
              <a:rPr lang="en-US"/>
              <a:t>Copy icon and paste here</a:t>
            </a:r>
          </a:p>
        </p:txBody>
      </p:sp>
      <p:sp>
        <p:nvSpPr>
          <p:cNvPr id="16" name="Picture Placeholder 18">
            <a:extLst>
              <a:ext uri="{FF2B5EF4-FFF2-40B4-BE49-F238E27FC236}">
                <a16:creationId xmlns:a16="http://schemas.microsoft.com/office/drawing/2014/main" id="{1202D65E-51C9-380A-4F24-EC2A8E06B22F}"/>
              </a:ext>
            </a:extLst>
          </p:cNvPr>
          <p:cNvSpPr>
            <a:spLocks noGrp="1" noChangeAspect="1"/>
          </p:cNvSpPr>
          <p:nvPr>
            <p:ph type="pic" sz="quarter" idx="26" hasCustomPrompt="1"/>
          </p:nvPr>
        </p:nvSpPr>
        <p:spPr>
          <a:xfrm>
            <a:off x="9078020" y="2615413"/>
            <a:ext cx="685800" cy="685800"/>
          </a:xfrm>
        </p:spPr>
        <p:txBody>
          <a:bodyPr>
            <a:noAutofit/>
          </a:bodyPr>
          <a:lstStyle>
            <a:lvl1pPr marL="0" indent="0" algn="ctr">
              <a:buNone/>
              <a:defRPr sz="800"/>
            </a:lvl1pPr>
          </a:lstStyle>
          <a:p>
            <a:r>
              <a:rPr lang="en-US"/>
              <a:t>Copy icon and paste here</a:t>
            </a:r>
          </a:p>
        </p:txBody>
      </p:sp>
    </p:spTree>
    <p:extLst>
      <p:ext uri="{BB962C8B-B14F-4D97-AF65-F5344CB8AC3E}">
        <p14:creationId xmlns:p14="http://schemas.microsoft.com/office/powerpoint/2010/main" val="97507624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Icon Slide 2">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496284F-1F47-301F-7863-6BA02DCFCAC5}"/>
              </a:ext>
            </a:extLst>
          </p:cNvPr>
          <p:cNvSpPr txBox="1"/>
          <p:nvPr userDrawn="1"/>
        </p:nvSpPr>
        <p:spPr>
          <a:xfrm>
            <a:off x="5581564" y="6486601"/>
            <a:ext cx="6099048" cy="246221"/>
          </a:xfrm>
          <a:prstGeom prst="rect">
            <a:avLst/>
          </a:prstGeom>
          <a:noFill/>
        </p:spPr>
        <p:txBody>
          <a:bodyPr wrap="square">
            <a:spAutoFit/>
          </a:bodyPr>
          <a:lstStyle/>
          <a:p>
            <a:pPr lvl="0" algn="r"/>
            <a:r>
              <a:rPr lang="en-US" sz="1000">
                <a:solidFill>
                  <a:schemeClr val="tx2"/>
                </a:solidFill>
              </a:rPr>
              <a:t>©2025 Flexera</a:t>
            </a:r>
          </a:p>
        </p:txBody>
      </p:sp>
      <p:sp>
        <p:nvSpPr>
          <p:cNvPr id="3" name="Oval 2">
            <a:extLst>
              <a:ext uri="{FF2B5EF4-FFF2-40B4-BE49-F238E27FC236}">
                <a16:creationId xmlns:a16="http://schemas.microsoft.com/office/drawing/2014/main" id="{43FB8516-C57F-068E-52AF-704682069D63}"/>
              </a:ext>
            </a:extLst>
          </p:cNvPr>
          <p:cNvSpPr>
            <a:spLocks noChangeAspect="1"/>
          </p:cNvSpPr>
          <p:nvPr userDrawn="1"/>
        </p:nvSpPr>
        <p:spPr>
          <a:xfrm>
            <a:off x="6325618" y="1815596"/>
            <a:ext cx="811083" cy="811083"/>
          </a:xfrm>
          <a:prstGeom prst="ellipse">
            <a:avLst/>
          </a:prstGeom>
          <a:solidFill>
            <a:schemeClr val="bg1"/>
          </a:solidFill>
          <a:ln w="25400">
            <a:solidFill>
              <a:schemeClr val="accent4"/>
            </a:solidFill>
          </a:ln>
          <a:effectLst>
            <a:outerShdw blurRad="139700" dist="889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15">
            <a:extLst>
              <a:ext uri="{FF2B5EF4-FFF2-40B4-BE49-F238E27FC236}">
                <a16:creationId xmlns:a16="http://schemas.microsoft.com/office/drawing/2014/main" id="{C1C5A2FD-26D5-64E6-208E-FF310BF7D889}"/>
              </a:ext>
            </a:extLst>
          </p:cNvPr>
          <p:cNvSpPr>
            <a:spLocks noGrp="1"/>
          </p:cNvSpPr>
          <p:nvPr>
            <p:ph type="body" sz="quarter" idx="20" hasCustomPrompt="1"/>
          </p:nvPr>
        </p:nvSpPr>
        <p:spPr>
          <a:xfrm>
            <a:off x="7427912" y="1855680"/>
            <a:ext cx="2568575" cy="373573"/>
          </a:xfrm>
        </p:spPr>
        <p:txBody>
          <a:bodyPr/>
          <a:lstStyle>
            <a:lvl1pPr marL="0" indent="0" algn="l">
              <a:spcBef>
                <a:spcPts val="0"/>
              </a:spcBef>
              <a:buNone/>
              <a:defRPr sz="1600" b="1" cap="all" baseline="0">
                <a:solidFill>
                  <a:schemeClr val="bg2"/>
                </a:solidFill>
              </a:defRPr>
            </a:lvl1pPr>
          </a:lstStyle>
          <a:p>
            <a:pPr lvl="0"/>
            <a:r>
              <a:rPr lang="en-US"/>
              <a:t>Info about this stat</a:t>
            </a:r>
          </a:p>
        </p:txBody>
      </p:sp>
      <p:sp>
        <p:nvSpPr>
          <p:cNvPr id="5" name="Text Placeholder 18">
            <a:extLst>
              <a:ext uri="{FF2B5EF4-FFF2-40B4-BE49-F238E27FC236}">
                <a16:creationId xmlns:a16="http://schemas.microsoft.com/office/drawing/2014/main" id="{86D5DE81-7B71-02BB-DFB5-9F8E670C75C5}"/>
              </a:ext>
            </a:extLst>
          </p:cNvPr>
          <p:cNvSpPr>
            <a:spLocks noGrp="1"/>
          </p:cNvSpPr>
          <p:nvPr>
            <p:ph type="body" sz="quarter" idx="21" hasCustomPrompt="1"/>
          </p:nvPr>
        </p:nvSpPr>
        <p:spPr>
          <a:xfrm>
            <a:off x="7427912" y="2201715"/>
            <a:ext cx="4032568" cy="373574"/>
          </a:xfrm>
        </p:spPr>
        <p:txBody>
          <a:bodyPr/>
          <a:lstStyle>
            <a:lvl1pPr marL="0" indent="0" algn="l">
              <a:lnSpc>
                <a:spcPct val="90000"/>
              </a:lnSpc>
              <a:spcBef>
                <a:spcPts val="0"/>
              </a:spcBef>
              <a:buNone/>
              <a:defRPr sz="1200">
                <a:solidFill>
                  <a:schemeClr val="tx2"/>
                </a:solidFill>
              </a:defRPr>
            </a:lvl1pPr>
            <a:lvl2pPr marL="457200" indent="0" algn="ctr">
              <a:buNone/>
              <a:defRPr sz="1200">
                <a:solidFill>
                  <a:schemeClr val="accent1"/>
                </a:solidFill>
              </a:defRPr>
            </a:lvl2pPr>
            <a:lvl3pPr marL="914400" indent="0" algn="ctr">
              <a:buNone/>
              <a:defRPr sz="1200">
                <a:solidFill>
                  <a:schemeClr val="accent1"/>
                </a:solidFill>
              </a:defRPr>
            </a:lvl3pPr>
            <a:lvl4pPr marL="1371600" indent="0" algn="ctr">
              <a:buNone/>
              <a:defRPr sz="1200">
                <a:solidFill>
                  <a:schemeClr val="accent1"/>
                </a:solidFill>
              </a:defRPr>
            </a:lvl4pPr>
            <a:lvl5pPr marL="1828800" indent="0" algn="ctr">
              <a:buNone/>
              <a:defRPr sz="1200">
                <a:solidFill>
                  <a:schemeClr val="accent1"/>
                </a:solidFill>
              </a:defRPr>
            </a:lvl5pPr>
          </a:lstStyle>
          <a:p>
            <a:r>
              <a:rPr lang="en-US"/>
              <a:t>Description about this certain stat goes here. Description about this certain stat goes here. </a:t>
            </a:r>
          </a:p>
        </p:txBody>
      </p:sp>
      <p:sp>
        <p:nvSpPr>
          <p:cNvPr id="6" name="Oval 5">
            <a:extLst>
              <a:ext uri="{FF2B5EF4-FFF2-40B4-BE49-F238E27FC236}">
                <a16:creationId xmlns:a16="http://schemas.microsoft.com/office/drawing/2014/main" id="{AD8BBB81-04EF-E999-361D-2160D9949EB2}"/>
              </a:ext>
            </a:extLst>
          </p:cNvPr>
          <p:cNvSpPr>
            <a:spLocks noChangeAspect="1"/>
          </p:cNvSpPr>
          <p:nvPr userDrawn="1"/>
        </p:nvSpPr>
        <p:spPr>
          <a:xfrm>
            <a:off x="6325618" y="2911796"/>
            <a:ext cx="811083" cy="811083"/>
          </a:xfrm>
          <a:prstGeom prst="ellipse">
            <a:avLst/>
          </a:prstGeom>
          <a:solidFill>
            <a:schemeClr val="bg1"/>
          </a:solidFill>
          <a:ln w="25400">
            <a:solidFill>
              <a:schemeClr val="accent4"/>
            </a:solidFill>
          </a:ln>
          <a:effectLst>
            <a:outerShdw blurRad="139700" dist="889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 Placeholder 15">
            <a:extLst>
              <a:ext uri="{FF2B5EF4-FFF2-40B4-BE49-F238E27FC236}">
                <a16:creationId xmlns:a16="http://schemas.microsoft.com/office/drawing/2014/main" id="{4469CA96-1FF3-76D9-EEC9-3F1F1DE11E94}"/>
              </a:ext>
            </a:extLst>
          </p:cNvPr>
          <p:cNvSpPr>
            <a:spLocks noGrp="1"/>
          </p:cNvSpPr>
          <p:nvPr>
            <p:ph type="body" sz="quarter" idx="23" hasCustomPrompt="1"/>
          </p:nvPr>
        </p:nvSpPr>
        <p:spPr>
          <a:xfrm>
            <a:off x="7427912" y="2951880"/>
            <a:ext cx="2568575" cy="373573"/>
          </a:xfrm>
        </p:spPr>
        <p:txBody>
          <a:bodyPr/>
          <a:lstStyle>
            <a:lvl1pPr marL="0" indent="0" algn="l">
              <a:spcBef>
                <a:spcPts val="0"/>
              </a:spcBef>
              <a:buNone/>
              <a:defRPr sz="1600" b="1" cap="all" baseline="0">
                <a:solidFill>
                  <a:schemeClr val="bg2"/>
                </a:solidFill>
              </a:defRPr>
            </a:lvl1pPr>
          </a:lstStyle>
          <a:p>
            <a:pPr lvl="0"/>
            <a:r>
              <a:rPr lang="en-US"/>
              <a:t>Info about this stat</a:t>
            </a:r>
          </a:p>
        </p:txBody>
      </p:sp>
      <p:sp>
        <p:nvSpPr>
          <p:cNvPr id="8" name="Text Placeholder 18">
            <a:extLst>
              <a:ext uri="{FF2B5EF4-FFF2-40B4-BE49-F238E27FC236}">
                <a16:creationId xmlns:a16="http://schemas.microsoft.com/office/drawing/2014/main" id="{9EFF4271-E0E9-83BA-9D0D-237C5A458D58}"/>
              </a:ext>
            </a:extLst>
          </p:cNvPr>
          <p:cNvSpPr>
            <a:spLocks noGrp="1"/>
          </p:cNvSpPr>
          <p:nvPr>
            <p:ph type="body" sz="quarter" idx="24" hasCustomPrompt="1"/>
          </p:nvPr>
        </p:nvSpPr>
        <p:spPr>
          <a:xfrm>
            <a:off x="7427912" y="3297915"/>
            <a:ext cx="4032568" cy="373574"/>
          </a:xfrm>
        </p:spPr>
        <p:txBody>
          <a:bodyPr/>
          <a:lstStyle>
            <a:lvl1pPr marL="0" indent="0" algn="l">
              <a:lnSpc>
                <a:spcPct val="90000"/>
              </a:lnSpc>
              <a:spcBef>
                <a:spcPts val="0"/>
              </a:spcBef>
              <a:buNone/>
              <a:defRPr sz="1200">
                <a:solidFill>
                  <a:schemeClr val="tx2"/>
                </a:solidFill>
              </a:defRPr>
            </a:lvl1pPr>
            <a:lvl2pPr marL="457200" indent="0" algn="ctr">
              <a:buNone/>
              <a:defRPr sz="1200">
                <a:solidFill>
                  <a:schemeClr val="accent1"/>
                </a:solidFill>
              </a:defRPr>
            </a:lvl2pPr>
            <a:lvl3pPr marL="914400" indent="0" algn="ctr">
              <a:buNone/>
              <a:defRPr sz="1200">
                <a:solidFill>
                  <a:schemeClr val="accent1"/>
                </a:solidFill>
              </a:defRPr>
            </a:lvl3pPr>
            <a:lvl4pPr marL="1371600" indent="0" algn="ctr">
              <a:buNone/>
              <a:defRPr sz="1200">
                <a:solidFill>
                  <a:schemeClr val="accent1"/>
                </a:solidFill>
              </a:defRPr>
            </a:lvl4pPr>
            <a:lvl5pPr marL="1828800" indent="0" algn="ctr">
              <a:buNone/>
              <a:defRPr sz="1200">
                <a:solidFill>
                  <a:schemeClr val="accent1"/>
                </a:solidFill>
              </a:defRPr>
            </a:lvl5pPr>
          </a:lstStyle>
          <a:p>
            <a:r>
              <a:rPr lang="en-US"/>
              <a:t>Description about this certain stat goes here. Description about this certain stat goes here. </a:t>
            </a:r>
          </a:p>
        </p:txBody>
      </p:sp>
      <p:sp>
        <p:nvSpPr>
          <p:cNvPr id="9" name="Oval 8">
            <a:extLst>
              <a:ext uri="{FF2B5EF4-FFF2-40B4-BE49-F238E27FC236}">
                <a16:creationId xmlns:a16="http://schemas.microsoft.com/office/drawing/2014/main" id="{947775A5-E0F3-B239-A698-8D51358095B0}"/>
              </a:ext>
            </a:extLst>
          </p:cNvPr>
          <p:cNvSpPr>
            <a:spLocks noChangeAspect="1"/>
          </p:cNvSpPr>
          <p:nvPr userDrawn="1"/>
        </p:nvSpPr>
        <p:spPr>
          <a:xfrm>
            <a:off x="6325618" y="4048079"/>
            <a:ext cx="811083" cy="811083"/>
          </a:xfrm>
          <a:prstGeom prst="ellipse">
            <a:avLst/>
          </a:prstGeom>
          <a:solidFill>
            <a:schemeClr val="bg1"/>
          </a:solidFill>
          <a:ln w="25400">
            <a:solidFill>
              <a:schemeClr val="accent4"/>
            </a:solidFill>
          </a:ln>
          <a:effectLst>
            <a:outerShdw blurRad="139700" dist="889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15">
            <a:extLst>
              <a:ext uri="{FF2B5EF4-FFF2-40B4-BE49-F238E27FC236}">
                <a16:creationId xmlns:a16="http://schemas.microsoft.com/office/drawing/2014/main" id="{B10E406E-CE6A-7594-2AB6-A080F8C2709D}"/>
              </a:ext>
            </a:extLst>
          </p:cNvPr>
          <p:cNvSpPr>
            <a:spLocks noGrp="1"/>
          </p:cNvSpPr>
          <p:nvPr>
            <p:ph type="body" sz="quarter" idx="26" hasCustomPrompt="1"/>
          </p:nvPr>
        </p:nvSpPr>
        <p:spPr>
          <a:xfrm>
            <a:off x="7427912" y="4088163"/>
            <a:ext cx="2568575" cy="373573"/>
          </a:xfrm>
        </p:spPr>
        <p:txBody>
          <a:bodyPr/>
          <a:lstStyle>
            <a:lvl1pPr marL="0" indent="0" algn="l">
              <a:spcBef>
                <a:spcPts val="0"/>
              </a:spcBef>
              <a:buNone/>
              <a:defRPr sz="1600" b="1" cap="all" baseline="0">
                <a:solidFill>
                  <a:schemeClr val="bg2"/>
                </a:solidFill>
              </a:defRPr>
            </a:lvl1pPr>
          </a:lstStyle>
          <a:p>
            <a:pPr lvl="0"/>
            <a:r>
              <a:rPr lang="en-US"/>
              <a:t>Info about this stat</a:t>
            </a:r>
          </a:p>
        </p:txBody>
      </p:sp>
      <p:sp>
        <p:nvSpPr>
          <p:cNvPr id="11" name="Text Placeholder 18">
            <a:extLst>
              <a:ext uri="{FF2B5EF4-FFF2-40B4-BE49-F238E27FC236}">
                <a16:creationId xmlns:a16="http://schemas.microsoft.com/office/drawing/2014/main" id="{5D601AEE-E083-EBBA-A67C-56A67CAA2F0B}"/>
              </a:ext>
            </a:extLst>
          </p:cNvPr>
          <p:cNvSpPr>
            <a:spLocks noGrp="1"/>
          </p:cNvSpPr>
          <p:nvPr>
            <p:ph type="body" sz="quarter" idx="27" hasCustomPrompt="1"/>
          </p:nvPr>
        </p:nvSpPr>
        <p:spPr>
          <a:xfrm>
            <a:off x="7427912" y="4434198"/>
            <a:ext cx="4032568" cy="373574"/>
          </a:xfrm>
        </p:spPr>
        <p:txBody>
          <a:bodyPr/>
          <a:lstStyle>
            <a:lvl1pPr marL="0" indent="0" algn="l">
              <a:lnSpc>
                <a:spcPct val="90000"/>
              </a:lnSpc>
              <a:spcBef>
                <a:spcPts val="0"/>
              </a:spcBef>
              <a:buNone/>
              <a:defRPr sz="1200">
                <a:solidFill>
                  <a:schemeClr val="tx2"/>
                </a:solidFill>
              </a:defRPr>
            </a:lvl1pPr>
            <a:lvl2pPr marL="457200" indent="0" algn="ctr">
              <a:buNone/>
              <a:defRPr sz="1200">
                <a:solidFill>
                  <a:schemeClr val="accent1"/>
                </a:solidFill>
              </a:defRPr>
            </a:lvl2pPr>
            <a:lvl3pPr marL="914400" indent="0" algn="ctr">
              <a:buNone/>
              <a:defRPr sz="1200">
                <a:solidFill>
                  <a:schemeClr val="accent1"/>
                </a:solidFill>
              </a:defRPr>
            </a:lvl3pPr>
            <a:lvl4pPr marL="1371600" indent="0" algn="ctr">
              <a:buNone/>
              <a:defRPr sz="1200">
                <a:solidFill>
                  <a:schemeClr val="accent1"/>
                </a:solidFill>
              </a:defRPr>
            </a:lvl4pPr>
            <a:lvl5pPr marL="1828800" indent="0" algn="ctr">
              <a:buNone/>
              <a:defRPr sz="1200">
                <a:solidFill>
                  <a:schemeClr val="accent1"/>
                </a:solidFill>
              </a:defRPr>
            </a:lvl5pPr>
          </a:lstStyle>
          <a:p>
            <a:r>
              <a:rPr lang="en-US"/>
              <a:t>Description about this certain stat goes here. Description about this certain stat goes here. </a:t>
            </a:r>
          </a:p>
        </p:txBody>
      </p:sp>
      <p:sp>
        <p:nvSpPr>
          <p:cNvPr id="12" name="Oval 11">
            <a:extLst>
              <a:ext uri="{FF2B5EF4-FFF2-40B4-BE49-F238E27FC236}">
                <a16:creationId xmlns:a16="http://schemas.microsoft.com/office/drawing/2014/main" id="{9EED9DDA-4766-E00B-E195-101B30AA5203}"/>
              </a:ext>
            </a:extLst>
          </p:cNvPr>
          <p:cNvSpPr>
            <a:spLocks noChangeAspect="1"/>
          </p:cNvSpPr>
          <p:nvPr userDrawn="1"/>
        </p:nvSpPr>
        <p:spPr>
          <a:xfrm>
            <a:off x="6325618" y="5144279"/>
            <a:ext cx="811083" cy="811083"/>
          </a:xfrm>
          <a:prstGeom prst="ellipse">
            <a:avLst/>
          </a:prstGeom>
          <a:solidFill>
            <a:schemeClr val="bg1"/>
          </a:solidFill>
          <a:ln w="25400">
            <a:solidFill>
              <a:schemeClr val="accent4"/>
            </a:solidFill>
          </a:ln>
          <a:effectLst>
            <a:outerShdw blurRad="139700" dist="889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 Placeholder 15">
            <a:extLst>
              <a:ext uri="{FF2B5EF4-FFF2-40B4-BE49-F238E27FC236}">
                <a16:creationId xmlns:a16="http://schemas.microsoft.com/office/drawing/2014/main" id="{A39243CF-F2FF-045D-1FFF-B046CC871E2D}"/>
              </a:ext>
            </a:extLst>
          </p:cNvPr>
          <p:cNvSpPr>
            <a:spLocks noGrp="1"/>
          </p:cNvSpPr>
          <p:nvPr>
            <p:ph type="body" sz="quarter" idx="29" hasCustomPrompt="1"/>
          </p:nvPr>
        </p:nvSpPr>
        <p:spPr>
          <a:xfrm>
            <a:off x="7427912" y="5184363"/>
            <a:ext cx="2568575" cy="373573"/>
          </a:xfrm>
        </p:spPr>
        <p:txBody>
          <a:bodyPr/>
          <a:lstStyle>
            <a:lvl1pPr marL="0" indent="0" algn="l">
              <a:spcBef>
                <a:spcPts val="0"/>
              </a:spcBef>
              <a:buNone/>
              <a:defRPr sz="1600" b="1" cap="all" baseline="0">
                <a:solidFill>
                  <a:schemeClr val="bg2"/>
                </a:solidFill>
              </a:defRPr>
            </a:lvl1pPr>
          </a:lstStyle>
          <a:p>
            <a:pPr lvl="0"/>
            <a:r>
              <a:rPr lang="en-US"/>
              <a:t>Info about this stat</a:t>
            </a:r>
          </a:p>
        </p:txBody>
      </p:sp>
      <p:sp>
        <p:nvSpPr>
          <p:cNvPr id="15" name="Text Placeholder 18">
            <a:extLst>
              <a:ext uri="{FF2B5EF4-FFF2-40B4-BE49-F238E27FC236}">
                <a16:creationId xmlns:a16="http://schemas.microsoft.com/office/drawing/2014/main" id="{81966E55-A298-DFD1-D340-155B178DEF67}"/>
              </a:ext>
            </a:extLst>
          </p:cNvPr>
          <p:cNvSpPr>
            <a:spLocks noGrp="1"/>
          </p:cNvSpPr>
          <p:nvPr>
            <p:ph type="body" sz="quarter" idx="30" hasCustomPrompt="1"/>
          </p:nvPr>
        </p:nvSpPr>
        <p:spPr>
          <a:xfrm>
            <a:off x="7427912" y="5530398"/>
            <a:ext cx="4032568" cy="373574"/>
          </a:xfrm>
        </p:spPr>
        <p:txBody>
          <a:bodyPr/>
          <a:lstStyle>
            <a:lvl1pPr marL="0" indent="0" algn="l">
              <a:lnSpc>
                <a:spcPct val="90000"/>
              </a:lnSpc>
              <a:spcBef>
                <a:spcPts val="0"/>
              </a:spcBef>
              <a:buNone/>
              <a:defRPr sz="1200">
                <a:solidFill>
                  <a:schemeClr val="tx2"/>
                </a:solidFill>
              </a:defRPr>
            </a:lvl1pPr>
            <a:lvl2pPr marL="457200" indent="0" algn="ctr">
              <a:buNone/>
              <a:defRPr sz="1200">
                <a:solidFill>
                  <a:schemeClr val="accent1"/>
                </a:solidFill>
              </a:defRPr>
            </a:lvl2pPr>
            <a:lvl3pPr marL="914400" indent="0" algn="ctr">
              <a:buNone/>
              <a:defRPr sz="1200">
                <a:solidFill>
                  <a:schemeClr val="accent1"/>
                </a:solidFill>
              </a:defRPr>
            </a:lvl3pPr>
            <a:lvl4pPr marL="1371600" indent="0" algn="ctr">
              <a:buNone/>
              <a:defRPr sz="1200">
                <a:solidFill>
                  <a:schemeClr val="accent1"/>
                </a:solidFill>
              </a:defRPr>
            </a:lvl4pPr>
            <a:lvl5pPr marL="1828800" indent="0" algn="ctr">
              <a:buNone/>
              <a:defRPr sz="1200">
                <a:solidFill>
                  <a:schemeClr val="accent1"/>
                </a:solidFill>
              </a:defRPr>
            </a:lvl5pPr>
          </a:lstStyle>
          <a:p>
            <a:r>
              <a:rPr lang="en-US"/>
              <a:t>Description about this certain stat goes here. Description about this certain stat goes here. </a:t>
            </a:r>
          </a:p>
        </p:txBody>
      </p:sp>
      <p:sp>
        <p:nvSpPr>
          <p:cNvPr id="16" name="Text Placeholder 36">
            <a:extLst>
              <a:ext uri="{FF2B5EF4-FFF2-40B4-BE49-F238E27FC236}">
                <a16:creationId xmlns:a16="http://schemas.microsoft.com/office/drawing/2014/main" id="{F0656B0A-85C4-FD06-EE4C-AB4373B963DD}"/>
              </a:ext>
            </a:extLst>
          </p:cNvPr>
          <p:cNvSpPr>
            <a:spLocks noGrp="1"/>
          </p:cNvSpPr>
          <p:nvPr>
            <p:ph type="body" sz="quarter" idx="31" hasCustomPrompt="1"/>
          </p:nvPr>
        </p:nvSpPr>
        <p:spPr>
          <a:xfrm>
            <a:off x="6271830" y="497635"/>
            <a:ext cx="5257800" cy="981075"/>
          </a:xfrm>
        </p:spPr>
        <p:txBody>
          <a:bodyPr>
            <a:normAutofit/>
          </a:bodyPr>
          <a:lstStyle>
            <a:lvl1pPr marL="0" indent="0">
              <a:buNone/>
              <a:defRPr sz="3200" b="1">
                <a:solidFill>
                  <a:schemeClr val="bg2"/>
                </a:solidFill>
              </a:defRPr>
            </a:lvl1pPr>
            <a:lvl2pPr marL="287337" indent="0">
              <a:buNone/>
              <a:defRPr b="1">
                <a:solidFill>
                  <a:schemeClr val="accent1"/>
                </a:solidFill>
              </a:defRPr>
            </a:lvl2pPr>
            <a:lvl3pPr marL="541338" indent="0">
              <a:buNone/>
              <a:defRPr b="1">
                <a:solidFill>
                  <a:schemeClr val="accent1"/>
                </a:solidFill>
              </a:defRPr>
            </a:lvl3pPr>
            <a:lvl4pPr marL="777875" indent="0">
              <a:buNone/>
              <a:defRPr b="1">
                <a:solidFill>
                  <a:schemeClr val="accent1"/>
                </a:solidFill>
              </a:defRPr>
            </a:lvl4pPr>
            <a:lvl5pPr marL="998538" indent="0">
              <a:buNone/>
              <a:defRPr b="1">
                <a:solidFill>
                  <a:schemeClr val="accent1"/>
                </a:solidFill>
              </a:defRPr>
            </a:lvl5pPr>
          </a:lstStyle>
          <a:p>
            <a:pPr lvl="0"/>
            <a:r>
              <a:rPr lang="en-US"/>
              <a:t>Click to edit Master title style lorem ipsum dolor</a:t>
            </a:r>
          </a:p>
        </p:txBody>
      </p:sp>
      <p:sp>
        <p:nvSpPr>
          <p:cNvPr id="18" name="Picture Placeholder 18">
            <a:extLst>
              <a:ext uri="{FF2B5EF4-FFF2-40B4-BE49-F238E27FC236}">
                <a16:creationId xmlns:a16="http://schemas.microsoft.com/office/drawing/2014/main" id="{5A4442E7-4591-098C-797C-A8A8EABA333C}"/>
              </a:ext>
            </a:extLst>
          </p:cNvPr>
          <p:cNvSpPr>
            <a:spLocks noGrp="1" noChangeAspect="1"/>
          </p:cNvSpPr>
          <p:nvPr>
            <p:ph type="pic" sz="quarter" idx="15" hasCustomPrompt="1"/>
          </p:nvPr>
        </p:nvSpPr>
        <p:spPr>
          <a:xfrm>
            <a:off x="6502559" y="1992537"/>
            <a:ext cx="457200" cy="457200"/>
          </a:xfrm>
        </p:spPr>
        <p:txBody>
          <a:bodyPr>
            <a:noAutofit/>
          </a:bodyPr>
          <a:lstStyle>
            <a:lvl1pPr marL="0" indent="0" algn="ctr">
              <a:buNone/>
              <a:defRPr sz="800"/>
            </a:lvl1pPr>
          </a:lstStyle>
          <a:p>
            <a:r>
              <a:rPr lang="en-US"/>
              <a:t>Copy icon and paste here</a:t>
            </a:r>
          </a:p>
        </p:txBody>
      </p:sp>
      <p:sp>
        <p:nvSpPr>
          <p:cNvPr id="19" name="Picture Placeholder 18">
            <a:extLst>
              <a:ext uri="{FF2B5EF4-FFF2-40B4-BE49-F238E27FC236}">
                <a16:creationId xmlns:a16="http://schemas.microsoft.com/office/drawing/2014/main" id="{B22ED14D-0B66-D3F8-2A65-F78D6EF9A0BA}"/>
              </a:ext>
            </a:extLst>
          </p:cNvPr>
          <p:cNvSpPr>
            <a:spLocks noGrp="1" noChangeAspect="1"/>
          </p:cNvSpPr>
          <p:nvPr>
            <p:ph type="pic" sz="quarter" idx="32" hasCustomPrompt="1"/>
          </p:nvPr>
        </p:nvSpPr>
        <p:spPr>
          <a:xfrm>
            <a:off x="6502559" y="3088737"/>
            <a:ext cx="457200" cy="457200"/>
          </a:xfrm>
        </p:spPr>
        <p:txBody>
          <a:bodyPr>
            <a:noAutofit/>
          </a:bodyPr>
          <a:lstStyle>
            <a:lvl1pPr marL="0" indent="0" algn="ctr">
              <a:buNone/>
              <a:defRPr sz="800"/>
            </a:lvl1pPr>
          </a:lstStyle>
          <a:p>
            <a:r>
              <a:rPr lang="en-US"/>
              <a:t>Copy icon and paste here</a:t>
            </a:r>
          </a:p>
        </p:txBody>
      </p:sp>
      <p:sp>
        <p:nvSpPr>
          <p:cNvPr id="20" name="Picture Placeholder 18">
            <a:extLst>
              <a:ext uri="{FF2B5EF4-FFF2-40B4-BE49-F238E27FC236}">
                <a16:creationId xmlns:a16="http://schemas.microsoft.com/office/drawing/2014/main" id="{1A9A20C1-2925-A440-3231-299001BF47D1}"/>
              </a:ext>
            </a:extLst>
          </p:cNvPr>
          <p:cNvSpPr>
            <a:spLocks noGrp="1" noChangeAspect="1"/>
          </p:cNvSpPr>
          <p:nvPr>
            <p:ph type="pic" sz="quarter" idx="33" hasCustomPrompt="1"/>
          </p:nvPr>
        </p:nvSpPr>
        <p:spPr>
          <a:xfrm>
            <a:off x="6502559" y="4225020"/>
            <a:ext cx="457200" cy="457200"/>
          </a:xfrm>
        </p:spPr>
        <p:txBody>
          <a:bodyPr>
            <a:noAutofit/>
          </a:bodyPr>
          <a:lstStyle>
            <a:lvl1pPr marL="0" indent="0" algn="ctr">
              <a:buNone/>
              <a:defRPr sz="800"/>
            </a:lvl1pPr>
          </a:lstStyle>
          <a:p>
            <a:r>
              <a:rPr lang="en-US"/>
              <a:t>Copy icon and paste here</a:t>
            </a:r>
          </a:p>
        </p:txBody>
      </p:sp>
      <p:sp>
        <p:nvSpPr>
          <p:cNvPr id="21" name="Picture Placeholder 18">
            <a:extLst>
              <a:ext uri="{FF2B5EF4-FFF2-40B4-BE49-F238E27FC236}">
                <a16:creationId xmlns:a16="http://schemas.microsoft.com/office/drawing/2014/main" id="{C9C4DA35-7586-A8D0-3327-758595AF75D8}"/>
              </a:ext>
            </a:extLst>
          </p:cNvPr>
          <p:cNvSpPr>
            <a:spLocks noGrp="1" noChangeAspect="1"/>
          </p:cNvSpPr>
          <p:nvPr>
            <p:ph type="pic" sz="quarter" idx="34" hasCustomPrompt="1"/>
          </p:nvPr>
        </p:nvSpPr>
        <p:spPr>
          <a:xfrm>
            <a:off x="6502559" y="5321220"/>
            <a:ext cx="457200" cy="457200"/>
          </a:xfrm>
        </p:spPr>
        <p:txBody>
          <a:bodyPr>
            <a:noAutofit/>
          </a:bodyPr>
          <a:lstStyle>
            <a:lvl1pPr marL="0" indent="0" algn="ctr">
              <a:buNone/>
              <a:defRPr sz="800"/>
            </a:lvl1pPr>
          </a:lstStyle>
          <a:p>
            <a:r>
              <a:rPr lang="en-US"/>
              <a:t>Copy icon and paste here</a:t>
            </a:r>
          </a:p>
        </p:txBody>
      </p:sp>
    </p:spTree>
    <p:extLst>
      <p:ext uri="{BB962C8B-B14F-4D97-AF65-F5344CB8AC3E}">
        <p14:creationId xmlns:p14="http://schemas.microsoft.com/office/powerpoint/2010/main" val="2351828788"/>
      </p:ext>
    </p:extLst>
  </p:cSld>
  <p:clrMapOvr>
    <a:masterClrMapping/>
  </p:clrMapOvr>
  <p:extLst>
    <p:ext uri="{DCECCB84-F9BA-43D5-87BE-67443E8EF086}">
      <p15:sldGuideLst xmlns:p15="http://schemas.microsoft.com/office/powerpoint/2012/main">
        <p15:guide id="1" orient="horz" pos="2496">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Icon Slide 3">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D48AFC-6F72-F8A6-D004-5B821B4CFEAF}"/>
              </a:ext>
            </a:extLst>
          </p:cNvPr>
          <p:cNvSpPr>
            <a:spLocks noGrp="1"/>
          </p:cNvSpPr>
          <p:nvPr>
            <p:ph type="title" hasCustomPrompt="1"/>
          </p:nvPr>
        </p:nvSpPr>
        <p:spPr>
          <a:xfrm>
            <a:off x="612648" y="374904"/>
            <a:ext cx="10972800" cy="1035179"/>
          </a:xfrm>
        </p:spPr>
        <p:txBody>
          <a:bodyPr anchor="t">
            <a:normAutofit/>
          </a:bodyPr>
          <a:lstStyle>
            <a:lvl1pPr>
              <a:defRPr sz="3600">
                <a:solidFill>
                  <a:schemeClr val="bg2"/>
                </a:solidFill>
              </a:defRPr>
            </a:lvl1pPr>
          </a:lstStyle>
          <a:p>
            <a:r>
              <a:rPr lang="en-US"/>
              <a:t>Click to edit headline</a:t>
            </a:r>
          </a:p>
        </p:txBody>
      </p:sp>
      <p:sp>
        <p:nvSpPr>
          <p:cNvPr id="3" name="TextBox 2">
            <a:extLst>
              <a:ext uri="{FF2B5EF4-FFF2-40B4-BE49-F238E27FC236}">
                <a16:creationId xmlns:a16="http://schemas.microsoft.com/office/drawing/2014/main" id="{00ACCB00-3870-A6B4-FBA7-F1FEC462C27E}"/>
              </a:ext>
            </a:extLst>
          </p:cNvPr>
          <p:cNvSpPr txBox="1"/>
          <p:nvPr userDrawn="1"/>
        </p:nvSpPr>
        <p:spPr>
          <a:xfrm>
            <a:off x="5581564" y="6486601"/>
            <a:ext cx="6099048" cy="246221"/>
          </a:xfrm>
          <a:prstGeom prst="rect">
            <a:avLst/>
          </a:prstGeom>
          <a:noFill/>
        </p:spPr>
        <p:txBody>
          <a:bodyPr wrap="square">
            <a:spAutoFit/>
          </a:bodyPr>
          <a:lstStyle/>
          <a:p>
            <a:pPr lvl="0" algn="r"/>
            <a:r>
              <a:rPr lang="en-US" sz="1000">
                <a:solidFill>
                  <a:schemeClr val="tx2"/>
                </a:solidFill>
              </a:rPr>
              <a:t>©2025 Flexera</a:t>
            </a:r>
          </a:p>
        </p:txBody>
      </p:sp>
      <p:sp>
        <p:nvSpPr>
          <p:cNvPr id="4" name="Picture Placeholder 8">
            <a:extLst>
              <a:ext uri="{FF2B5EF4-FFF2-40B4-BE49-F238E27FC236}">
                <a16:creationId xmlns:a16="http://schemas.microsoft.com/office/drawing/2014/main" id="{0D2154AA-2A14-F91F-FC88-D1444493A8F6}"/>
              </a:ext>
            </a:extLst>
          </p:cNvPr>
          <p:cNvSpPr>
            <a:spLocks noGrp="1" noChangeAspect="1"/>
          </p:cNvSpPr>
          <p:nvPr>
            <p:ph type="pic" sz="quarter" idx="10" hasCustomPrompt="1"/>
          </p:nvPr>
        </p:nvSpPr>
        <p:spPr>
          <a:xfrm>
            <a:off x="1204804" y="1840680"/>
            <a:ext cx="1362456" cy="1362456"/>
          </a:xfrm>
          <a:prstGeom prst="ellipse">
            <a:avLst/>
          </a:prstGeom>
          <a:noFill/>
          <a:ln w="22225">
            <a:solidFill>
              <a:schemeClr val="accent4"/>
            </a:solidFill>
          </a:ln>
          <a:effectLst/>
        </p:spPr>
        <p:txBody>
          <a:bodyPr>
            <a:normAutofit/>
          </a:bodyPr>
          <a:lstStyle>
            <a:lvl1pPr marL="0" indent="0" algn="ctr">
              <a:buNone/>
              <a:defRPr sz="1800">
                <a:solidFill>
                  <a:schemeClr val="tx2"/>
                </a:solidFill>
              </a:defRPr>
            </a:lvl1pPr>
          </a:lstStyle>
          <a:p>
            <a:r>
              <a:rPr lang="en-US"/>
              <a:t>Place Icon Here</a:t>
            </a:r>
          </a:p>
        </p:txBody>
      </p:sp>
      <p:sp>
        <p:nvSpPr>
          <p:cNvPr id="5" name="Picture Placeholder 8">
            <a:extLst>
              <a:ext uri="{FF2B5EF4-FFF2-40B4-BE49-F238E27FC236}">
                <a16:creationId xmlns:a16="http://schemas.microsoft.com/office/drawing/2014/main" id="{AB260009-3902-F4F7-B030-B9BBEA3BCBE1}"/>
              </a:ext>
            </a:extLst>
          </p:cNvPr>
          <p:cNvSpPr>
            <a:spLocks noGrp="1" noChangeAspect="1"/>
          </p:cNvSpPr>
          <p:nvPr>
            <p:ph type="pic" sz="quarter" idx="11" hasCustomPrompt="1"/>
          </p:nvPr>
        </p:nvSpPr>
        <p:spPr>
          <a:xfrm>
            <a:off x="4009881" y="1840680"/>
            <a:ext cx="1362456" cy="1362456"/>
          </a:xfrm>
          <a:prstGeom prst="ellipse">
            <a:avLst/>
          </a:prstGeom>
          <a:noFill/>
          <a:ln w="22225">
            <a:solidFill>
              <a:schemeClr val="accent4"/>
            </a:solidFill>
          </a:ln>
          <a:effectLst/>
        </p:spPr>
        <p:txBody>
          <a:bodyPr>
            <a:normAutofit/>
          </a:bodyPr>
          <a:lstStyle>
            <a:lvl1pPr marL="0" indent="0" algn="ctr">
              <a:buNone/>
              <a:defRPr sz="1800">
                <a:solidFill>
                  <a:schemeClr val="tx2"/>
                </a:solidFill>
              </a:defRPr>
            </a:lvl1pPr>
          </a:lstStyle>
          <a:p>
            <a:r>
              <a:rPr lang="en-US"/>
              <a:t>Place Icon Here</a:t>
            </a:r>
          </a:p>
        </p:txBody>
      </p:sp>
      <p:sp>
        <p:nvSpPr>
          <p:cNvPr id="6" name="Picture Placeholder 8">
            <a:extLst>
              <a:ext uri="{FF2B5EF4-FFF2-40B4-BE49-F238E27FC236}">
                <a16:creationId xmlns:a16="http://schemas.microsoft.com/office/drawing/2014/main" id="{94E38A2A-ABB9-C204-49E8-53AB37410430}"/>
              </a:ext>
            </a:extLst>
          </p:cNvPr>
          <p:cNvSpPr>
            <a:spLocks noGrp="1" noChangeAspect="1"/>
          </p:cNvSpPr>
          <p:nvPr>
            <p:ph type="pic" sz="quarter" idx="12" hasCustomPrompt="1"/>
          </p:nvPr>
        </p:nvSpPr>
        <p:spPr>
          <a:xfrm>
            <a:off x="6814958" y="1840680"/>
            <a:ext cx="1362456" cy="1362456"/>
          </a:xfrm>
          <a:prstGeom prst="ellipse">
            <a:avLst/>
          </a:prstGeom>
          <a:noFill/>
          <a:ln w="22225">
            <a:solidFill>
              <a:schemeClr val="accent4"/>
            </a:solidFill>
          </a:ln>
          <a:effectLst/>
        </p:spPr>
        <p:txBody>
          <a:bodyPr>
            <a:normAutofit/>
          </a:bodyPr>
          <a:lstStyle>
            <a:lvl1pPr marL="0" indent="0" algn="ctr">
              <a:buNone/>
              <a:defRPr sz="1800">
                <a:solidFill>
                  <a:schemeClr val="tx2"/>
                </a:solidFill>
              </a:defRPr>
            </a:lvl1pPr>
          </a:lstStyle>
          <a:p>
            <a:r>
              <a:rPr lang="en-US"/>
              <a:t>Place Icon Here</a:t>
            </a:r>
          </a:p>
        </p:txBody>
      </p:sp>
      <p:sp>
        <p:nvSpPr>
          <p:cNvPr id="7" name="Picture Placeholder 8">
            <a:extLst>
              <a:ext uri="{FF2B5EF4-FFF2-40B4-BE49-F238E27FC236}">
                <a16:creationId xmlns:a16="http://schemas.microsoft.com/office/drawing/2014/main" id="{419471F4-3743-93F2-94FB-EED5897184B6}"/>
              </a:ext>
            </a:extLst>
          </p:cNvPr>
          <p:cNvSpPr>
            <a:spLocks noGrp="1" noChangeAspect="1"/>
          </p:cNvSpPr>
          <p:nvPr>
            <p:ph type="pic" sz="quarter" idx="13" hasCustomPrompt="1"/>
          </p:nvPr>
        </p:nvSpPr>
        <p:spPr>
          <a:xfrm>
            <a:off x="9620035" y="1840680"/>
            <a:ext cx="1362456" cy="1362456"/>
          </a:xfrm>
          <a:prstGeom prst="ellipse">
            <a:avLst/>
          </a:prstGeom>
          <a:noFill/>
          <a:ln w="22225">
            <a:solidFill>
              <a:schemeClr val="accent4"/>
            </a:solidFill>
          </a:ln>
          <a:effectLst/>
        </p:spPr>
        <p:txBody>
          <a:bodyPr>
            <a:normAutofit/>
          </a:bodyPr>
          <a:lstStyle>
            <a:lvl1pPr marL="0" indent="0" algn="ctr">
              <a:buNone/>
              <a:defRPr sz="1800">
                <a:solidFill>
                  <a:schemeClr val="tx2"/>
                </a:solidFill>
              </a:defRPr>
            </a:lvl1pPr>
          </a:lstStyle>
          <a:p>
            <a:r>
              <a:rPr lang="en-US"/>
              <a:t>Place Icon Here</a:t>
            </a:r>
          </a:p>
        </p:txBody>
      </p:sp>
      <p:sp>
        <p:nvSpPr>
          <p:cNvPr id="8" name="Text Placeholder 24">
            <a:extLst>
              <a:ext uri="{FF2B5EF4-FFF2-40B4-BE49-F238E27FC236}">
                <a16:creationId xmlns:a16="http://schemas.microsoft.com/office/drawing/2014/main" id="{B687252A-D8A7-C990-4A4D-FA6B9FE1FEB1}"/>
              </a:ext>
            </a:extLst>
          </p:cNvPr>
          <p:cNvSpPr>
            <a:spLocks noGrp="1"/>
          </p:cNvSpPr>
          <p:nvPr>
            <p:ph type="body" sz="quarter" idx="14" hasCustomPrompt="1"/>
          </p:nvPr>
        </p:nvSpPr>
        <p:spPr>
          <a:xfrm>
            <a:off x="609600" y="3238967"/>
            <a:ext cx="2522760" cy="1003421"/>
          </a:xfrm>
        </p:spPr>
        <p:txBody>
          <a:bodyPr anchor="b" anchorCtr="0"/>
          <a:lstStyle>
            <a:lvl1pPr marL="6350" indent="0" algn="ctr">
              <a:buNone/>
              <a:tabLst/>
              <a:defRPr>
                <a:solidFill>
                  <a:schemeClr val="accent1"/>
                </a:solidFill>
              </a:defRPr>
            </a:lvl1pPr>
            <a:lvl2pPr marL="6350" indent="0" algn="ctr">
              <a:buNone/>
              <a:tabLst/>
              <a:defRPr/>
            </a:lvl2pPr>
            <a:lvl3pPr marL="6350" indent="0" algn="ctr">
              <a:buNone/>
              <a:tabLst/>
              <a:defRPr/>
            </a:lvl3pPr>
            <a:lvl4pPr marL="6350" indent="0" algn="ctr">
              <a:buNone/>
              <a:tabLst/>
              <a:defRPr/>
            </a:lvl4pPr>
            <a:lvl5pPr marL="6350" indent="0" algn="ctr">
              <a:buNone/>
              <a:tabLst/>
              <a:defRPr/>
            </a:lvl5pPr>
          </a:lstStyle>
          <a:p>
            <a:pPr lvl="0"/>
            <a:r>
              <a:rPr lang="en-US"/>
              <a:t>Icon Title- </a:t>
            </a:r>
            <a:br>
              <a:rPr lang="en-US"/>
            </a:br>
            <a:r>
              <a:rPr lang="en-US"/>
              <a:t>up to two lines</a:t>
            </a:r>
          </a:p>
        </p:txBody>
      </p:sp>
      <p:sp>
        <p:nvSpPr>
          <p:cNvPr id="9" name="Text Placeholder 24">
            <a:extLst>
              <a:ext uri="{FF2B5EF4-FFF2-40B4-BE49-F238E27FC236}">
                <a16:creationId xmlns:a16="http://schemas.microsoft.com/office/drawing/2014/main" id="{D8FB3DA5-AE50-6334-579E-930C399AF95A}"/>
              </a:ext>
            </a:extLst>
          </p:cNvPr>
          <p:cNvSpPr>
            <a:spLocks noGrp="1"/>
          </p:cNvSpPr>
          <p:nvPr>
            <p:ph type="body" sz="quarter" idx="15" hasCustomPrompt="1"/>
          </p:nvPr>
        </p:nvSpPr>
        <p:spPr>
          <a:xfrm>
            <a:off x="9029280" y="3238967"/>
            <a:ext cx="2522760" cy="1003421"/>
          </a:xfrm>
        </p:spPr>
        <p:txBody>
          <a:bodyPr anchor="b" anchorCtr="0"/>
          <a:lstStyle>
            <a:lvl1pPr marL="6350" indent="0" algn="ctr">
              <a:buNone/>
              <a:tabLst/>
              <a:defRPr>
                <a:solidFill>
                  <a:schemeClr val="accent1"/>
                </a:solidFill>
              </a:defRPr>
            </a:lvl1pPr>
            <a:lvl2pPr marL="6350" indent="0" algn="ctr">
              <a:buNone/>
              <a:tabLst/>
              <a:defRPr/>
            </a:lvl2pPr>
            <a:lvl3pPr marL="6350" indent="0" algn="ctr">
              <a:buNone/>
              <a:tabLst/>
              <a:defRPr/>
            </a:lvl3pPr>
            <a:lvl4pPr marL="6350" indent="0" algn="ctr">
              <a:buNone/>
              <a:tabLst/>
              <a:defRPr/>
            </a:lvl4pPr>
            <a:lvl5pPr marL="6350" indent="0" algn="ctr">
              <a:buNone/>
              <a:tabLst/>
              <a:defRPr/>
            </a:lvl5pPr>
          </a:lstStyle>
          <a:p>
            <a:pPr lvl="0"/>
            <a:r>
              <a:rPr lang="en-US"/>
              <a:t>Icon Title- </a:t>
            </a:r>
            <a:br>
              <a:rPr lang="en-US"/>
            </a:br>
            <a:r>
              <a:rPr lang="en-US"/>
              <a:t>up to two lines</a:t>
            </a:r>
          </a:p>
        </p:txBody>
      </p:sp>
      <p:sp>
        <p:nvSpPr>
          <p:cNvPr id="10" name="Text Placeholder 24">
            <a:extLst>
              <a:ext uri="{FF2B5EF4-FFF2-40B4-BE49-F238E27FC236}">
                <a16:creationId xmlns:a16="http://schemas.microsoft.com/office/drawing/2014/main" id="{44DF5609-3C4D-B4E6-C6C3-678B1D0CC8E0}"/>
              </a:ext>
            </a:extLst>
          </p:cNvPr>
          <p:cNvSpPr>
            <a:spLocks noGrp="1"/>
          </p:cNvSpPr>
          <p:nvPr>
            <p:ph type="body" sz="quarter" idx="16" hasCustomPrompt="1"/>
          </p:nvPr>
        </p:nvSpPr>
        <p:spPr>
          <a:xfrm>
            <a:off x="6222720" y="3238967"/>
            <a:ext cx="2522760" cy="1003421"/>
          </a:xfrm>
        </p:spPr>
        <p:txBody>
          <a:bodyPr anchor="b" anchorCtr="0"/>
          <a:lstStyle>
            <a:lvl1pPr marL="6350" indent="0" algn="ctr">
              <a:buNone/>
              <a:tabLst/>
              <a:defRPr>
                <a:solidFill>
                  <a:schemeClr val="accent1"/>
                </a:solidFill>
              </a:defRPr>
            </a:lvl1pPr>
            <a:lvl2pPr marL="6350" indent="0" algn="ctr">
              <a:buNone/>
              <a:tabLst/>
              <a:defRPr/>
            </a:lvl2pPr>
            <a:lvl3pPr marL="6350" indent="0" algn="ctr">
              <a:buNone/>
              <a:tabLst/>
              <a:defRPr/>
            </a:lvl3pPr>
            <a:lvl4pPr marL="6350" indent="0" algn="ctr">
              <a:buNone/>
              <a:tabLst/>
              <a:defRPr/>
            </a:lvl4pPr>
            <a:lvl5pPr marL="6350" indent="0" algn="ctr">
              <a:buNone/>
              <a:tabLst/>
              <a:defRPr/>
            </a:lvl5pPr>
          </a:lstStyle>
          <a:p>
            <a:pPr lvl="0"/>
            <a:r>
              <a:rPr lang="en-US"/>
              <a:t>Icon Title- </a:t>
            </a:r>
            <a:br>
              <a:rPr lang="en-US"/>
            </a:br>
            <a:r>
              <a:rPr lang="en-US"/>
              <a:t>up to two lines</a:t>
            </a:r>
          </a:p>
        </p:txBody>
      </p:sp>
      <p:sp>
        <p:nvSpPr>
          <p:cNvPr id="11" name="Text Placeholder 24">
            <a:extLst>
              <a:ext uri="{FF2B5EF4-FFF2-40B4-BE49-F238E27FC236}">
                <a16:creationId xmlns:a16="http://schemas.microsoft.com/office/drawing/2014/main" id="{BC4B6C69-8496-FC1B-3BE8-D59C36D4F314}"/>
              </a:ext>
            </a:extLst>
          </p:cNvPr>
          <p:cNvSpPr>
            <a:spLocks noGrp="1"/>
          </p:cNvSpPr>
          <p:nvPr>
            <p:ph type="body" sz="quarter" idx="17" hasCustomPrompt="1"/>
          </p:nvPr>
        </p:nvSpPr>
        <p:spPr>
          <a:xfrm>
            <a:off x="3416160" y="3238967"/>
            <a:ext cx="2522760" cy="1003421"/>
          </a:xfrm>
        </p:spPr>
        <p:txBody>
          <a:bodyPr anchor="b" anchorCtr="0"/>
          <a:lstStyle>
            <a:lvl1pPr marL="6350" indent="0" algn="ctr">
              <a:buNone/>
              <a:tabLst/>
              <a:defRPr>
                <a:solidFill>
                  <a:schemeClr val="accent1"/>
                </a:solidFill>
              </a:defRPr>
            </a:lvl1pPr>
            <a:lvl2pPr marL="6350" indent="0" algn="ctr">
              <a:buNone/>
              <a:tabLst/>
              <a:defRPr/>
            </a:lvl2pPr>
            <a:lvl3pPr marL="6350" indent="0" algn="ctr">
              <a:buNone/>
              <a:tabLst/>
              <a:defRPr/>
            </a:lvl3pPr>
            <a:lvl4pPr marL="6350" indent="0" algn="ctr">
              <a:buNone/>
              <a:tabLst/>
              <a:defRPr/>
            </a:lvl4pPr>
            <a:lvl5pPr marL="6350" indent="0" algn="ctr">
              <a:buNone/>
              <a:tabLst/>
              <a:defRPr/>
            </a:lvl5pPr>
          </a:lstStyle>
          <a:p>
            <a:pPr lvl="0"/>
            <a:r>
              <a:rPr lang="en-US"/>
              <a:t>Icon Title- </a:t>
            </a:r>
            <a:br>
              <a:rPr lang="en-US"/>
            </a:br>
            <a:r>
              <a:rPr lang="en-US"/>
              <a:t>up to two lines</a:t>
            </a:r>
          </a:p>
        </p:txBody>
      </p:sp>
      <p:sp>
        <p:nvSpPr>
          <p:cNvPr id="13" name="Text Placeholder 24">
            <a:extLst>
              <a:ext uri="{FF2B5EF4-FFF2-40B4-BE49-F238E27FC236}">
                <a16:creationId xmlns:a16="http://schemas.microsoft.com/office/drawing/2014/main" id="{92B343EF-64EE-2B6D-162C-F4C4C162DB57}"/>
              </a:ext>
            </a:extLst>
          </p:cNvPr>
          <p:cNvSpPr>
            <a:spLocks noGrp="1"/>
          </p:cNvSpPr>
          <p:nvPr>
            <p:ph type="body" sz="quarter" idx="19" hasCustomPrompt="1"/>
          </p:nvPr>
        </p:nvSpPr>
        <p:spPr>
          <a:xfrm>
            <a:off x="9029280" y="4303588"/>
            <a:ext cx="2522760" cy="1003421"/>
          </a:xfrm>
        </p:spPr>
        <p:txBody>
          <a:bodyPr anchor="t" anchorCtr="0"/>
          <a:lstStyle>
            <a:lvl1pPr marL="6350" indent="0" algn="ctr">
              <a:buNone/>
              <a:tabLst/>
              <a:defRPr>
                <a:solidFill>
                  <a:schemeClr val="tx2"/>
                </a:solidFill>
              </a:defRPr>
            </a:lvl1pPr>
            <a:lvl2pPr marL="6350" indent="0" algn="ctr">
              <a:buNone/>
              <a:tabLst/>
              <a:defRPr>
                <a:solidFill>
                  <a:schemeClr val="tx2"/>
                </a:solidFill>
              </a:defRPr>
            </a:lvl2pPr>
            <a:lvl3pPr marL="6350" indent="0" algn="ctr">
              <a:buNone/>
              <a:tabLst/>
              <a:defRPr>
                <a:solidFill>
                  <a:schemeClr val="tx2"/>
                </a:solidFill>
              </a:defRPr>
            </a:lvl3pPr>
            <a:lvl4pPr marL="6350" indent="0" algn="ctr">
              <a:buNone/>
              <a:tabLst/>
              <a:defRPr>
                <a:solidFill>
                  <a:schemeClr val="tx2"/>
                </a:solidFill>
              </a:defRPr>
            </a:lvl4pPr>
            <a:lvl5pPr marL="6350" indent="0" algn="ctr">
              <a:buNone/>
              <a:tabLst/>
              <a:defRPr>
                <a:solidFill>
                  <a:schemeClr val="tx2"/>
                </a:solidFill>
              </a:defRPr>
            </a:lvl5pPr>
            <a:lvl6pPr>
              <a:defRPr>
                <a:solidFill>
                  <a:schemeClr val="tx2"/>
                </a:solidFill>
              </a:defRPr>
            </a:lvl6pPr>
            <a:lvl7pPr>
              <a:defRPr>
                <a:solidFill>
                  <a:schemeClr val="tx2"/>
                </a:solidFill>
              </a:defRPr>
            </a:lvl7pPr>
          </a:lstStyle>
          <a:p>
            <a:pPr lvl="3"/>
            <a:r>
              <a:rPr lang="en-US"/>
              <a:t>Further information about this icon can go here. Lorem ipsum, so on and so forth.</a:t>
            </a:r>
          </a:p>
        </p:txBody>
      </p:sp>
      <p:sp>
        <p:nvSpPr>
          <p:cNvPr id="18" name="Text Placeholder 24">
            <a:extLst>
              <a:ext uri="{FF2B5EF4-FFF2-40B4-BE49-F238E27FC236}">
                <a16:creationId xmlns:a16="http://schemas.microsoft.com/office/drawing/2014/main" id="{04A58094-FDF3-4AEF-0E47-300D0CEB15A9}"/>
              </a:ext>
            </a:extLst>
          </p:cNvPr>
          <p:cNvSpPr>
            <a:spLocks noGrp="1"/>
          </p:cNvSpPr>
          <p:nvPr>
            <p:ph type="body" sz="quarter" idx="20" hasCustomPrompt="1"/>
          </p:nvPr>
        </p:nvSpPr>
        <p:spPr>
          <a:xfrm>
            <a:off x="6222720" y="4303588"/>
            <a:ext cx="2522760" cy="1003421"/>
          </a:xfrm>
        </p:spPr>
        <p:txBody>
          <a:bodyPr anchor="t" anchorCtr="0"/>
          <a:lstStyle>
            <a:lvl1pPr marL="6350" indent="0" algn="ctr">
              <a:buNone/>
              <a:tabLst/>
              <a:defRPr>
                <a:solidFill>
                  <a:schemeClr val="tx2"/>
                </a:solidFill>
              </a:defRPr>
            </a:lvl1pPr>
            <a:lvl2pPr marL="6350" indent="0" algn="ctr">
              <a:buNone/>
              <a:tabLst/>
              <a:defRPr>
                <a:solidFill>
                  <a:schemeClr val="tx2"/>
                </a:solidFill>
              </a:defRPr>
            </a:lvl2pPr>
            <a:lvl3pPr marL="6350" indent="0" algn="ctr">
              <a:buNone/>
              <a:tabLst/>
              <a:defRPr>
                <a:solidFill>
                  <a:schemeClr val="tx2"/>
                </a:solidFill>
              </a:defRPr>
            </a:lvl3pPr>
            <a:lvl4pPr marL="6350" indent="0" algn="ctr">
              <a:buNone/>
              <a:tabLst/>
              <a:defRPr>
                <a:solidFill>
                  <a:schemeClr val="tx2"/>
                </a:solidFill>
              </a:defRPr>
            </a:lvl4pPr>
            <a:lvl5pPr marL="6350" indent="0" algn="ctr">
              <a:buNone/>
              <a:tabLst/>
              <a:defRPr>
                <a:solidFill>
                  <a:schemeClr val="tx2"/>
                </a:solidFill>
              </a:defRPr>
            </a:lvl5pPr>
            <a:lvl6pPr>
              <a:defRPr>
                <a:solidFill>
                  <a:schemeClr val="tx2"/>
                </a:solidFill>
              </a:defRPr>
            </a:lvl6pPr>
            <a:lvl7pPr>
              <a:defRPr>
                <a:solidFill>
                  <a:schemeClr val="tx2"/>
                </a:solidFill>
              </a:defRPr>
            </a:lvl7pPr>
          </a:lstStyle>
          <a:p>
            <a:pPr lvl="3"/>
            <a:r>
              <a:rPr lang="en-US"/>
              <a:t>Further information about this icon can go here. Lorem ipsum, so on and so forth.</a:t>
            </a:r>
          </a:p>
        </p:txBody>
      </p:sp>
      <p:sp>
        <p:nvSpPr>
          <p:cNvPr id="19" name="Text Placeholder 24">
            <a:extLst>
              <a:ext uri="{FF2B5EF4-FFF2-40B4-BE49-F238E27FC236}">
                <a16:creationId xmlns:a16="http://schemas.microsoft.com/office/drawing/2014/main" id="{01C6F8B5-ACC8-21D5-1AF2-E584085BFCD2}"/>
              </a:ext>
            </a:extLst>
          </p:cNvPr>
          <p:cNvSpPr>
            <a:spLocks noGrp="1"/>
          </p:cNvSpPr>
          <p:nvPr>
            <p:ph type="body" sz="quarter" idx="21" hasCustomPrompt="1"/>
          </p:nvPr>
        </p:nvSpPr>
        <p:spPr>
          <a:xfrm>
            <a:off x="3416160" y="4303588"/>
            <a:ext cx="2522760" cy="1003421"/>
          </a:xfrm>
        </p:spPr>
        <p:txBody>
          <a:bodyPr anchor="t" anchorCtr="0"/>
          <a:lstStyle>
            <a:lvl1pPr marL="6350" indent="0" algn="ctr">
              <a:buNone/>
              <a:tabLst/>
              <a:defRPr>
                <a:solidFill>
                  <a:schemeClr val="tx2"/>
                </a:solidFill>
              </a:defRPr>
            </a:lvl1pPr>
            <a:lvl2pPr marL="6350" indent="0" algn="ctr">
              <a:buNone/>
              <a:tabLst/>
              <a:defRPr>
                <a:solidFill>
                  <a:schemeClr val="tx2"/>
                </a:solidFill>
              </a:defRPr>
            </a:lvl2pPr>
            <a:lvl3pPr marL="6350" indent="0" algn="ctr">
              <a:buNone/>
              <a:tabLst/>
              <a:defRPr>
                <a:solidFill>
                  <a:schemeClr val="tx2"/>
                </a:solidFill>
              </a:defRPr>
            </a:lvl3pPr>
            <a:lvl4pPr marL="6350" indent="0" algn="ctr">
              <a:buNone/>
              <a:tabLst/>
              <a:defRPr>
                <a:solidFill>
                  <a:schemeClr val="tx2"/>
                </a:solidFill>
              </a:defRPr>
            </a:lvl4pPr>
            <a:lvl5pPr marL="6350" indent="0" algn="ctr">
              <a:buNone/>
              <a:tabLst/>
              <a:defRPr>
                <a:solidFill>
                  <a:schemeClr val="tx2"/>
                </a:solidFill>
              </a:defRPr>
            </a:lvl5pPr>
            <a:lvl6pPr>
              <a:defRPr>
                <a:solidFill>
                  <a:schemeClr val="tx2"/>
                </a:solidFill>
              </a:defRPr>
            </a:lvl6pPr>
            <a:lvl7pPr>
              <a:defRPr>
                <a:solidFill>
                  <a:schemeClr val="tx2"/>
                </a:solidFill>
              </a:defRPr>
            </a:lvl7pPr>
          </a:lstStyle>
          <a:p>
            <a:pPr lvl="3"/>
            <a:r>
              <a:rPr lang="en-US"/>
              <a:t>Further information about this icon can go here. Lorem ipsum, so on and so forth.</a:t>
            </a:r>
          </a:p>
        </p:txBody>
      </p:sp>
      <p:sp>
        <p:nvSpPr>
          <p:cNvPr id="20" name="Text Placeholder 24">
            <a:extLst>
              <a:ext uri="{FF2B5EF4-FFF2-40B4-BE49-F238E27FC236}">
                <a16:creationId xmlns:a16="http://schemas.microsoft.com/office/drawing/2014/main" id="{94C8E969-418E-8E40-72D5-3766A2C323F4}"/>
              </a:ext>
            </a:extLst>
          </p:cNvPr>
          <p:cNvSpPr>
            <a:spLocks noGrp="1"/>
          </p:cNvSpPr>
          <p:nvPr>
            <p:ph type="body" sz="quarter" idx="22" hasCustomPrompt="1"/>
          </p:nvPr>
        </p:nvSpPr>
        <p:spPr>
          <a:xfrm>
            <a:off x="609600" y="4303588"/>
            <a:ext cx="2522760" cy="1003421"/>
          </a:xfrm>
        </p:spPr>
        <p:txBody>
          <a:bodyPr anchor="t" anchorCtr="0"/>
          <a:lstStyle>
            <a:lvl1pPr marL="6350" indent="0" algn="ctr">
              <a:buNone/>
              <a:tabLst/>
              <a:defRPr>
                <a:solidFill>
                  <a:schemeClr val="tx2"/>
                </a:solidFill>
              </a:defRPr>
            </a:lvl1pPr>
            <a:lvl2pPr marL="6350" indent="0" algn="ctr">
              <a:buNone/>
              <a:tabLst/>
              <a:defRPr>
                <a:solidFill>
                  <a:schemeClr val="tx2"/>
                </a:solidFill>
              </a:defRPr>
            </a:lvl2pPr>
            <a:lvl3pPr marL="6350" indent="0" algn="ctr">
              <a:buNone/>
              <a:tabLst/>
              <a:defRPr>
                <a:solidFill>
                  <a:schemeClr val="tx2"/>
                </a:solidFill>
              </a:defRPr>
            </a:lvl3pPr>
            <a:lvl4pPr marL="6350" indent="0" algn="ctr">
              <a:buNone/>
              <a:tabLst/>
              <a:defRPr>
                <a:solidFill>
                  <a:schemeClr val="tx2"/>
                </a:solidFill>
              </a:defRPr>
            </a:lvl4pPr>
            <a:lvl5pPr marL="6350" indent="0" algn="ctr">
              <a:buNone/>
              <a:tabLst/>
              <a:defRPr>
                <a:solidFill>
                  <a:schemeClr val="tx2"/>
                </a:solidFill>
              </a:defRPr>
            </a:lvl5pPr>
            <a:lvl6pPr>
              <a:defRPr>
                <a:solidFill>
                  <a:schemeClr val="tx2"/>
                </a:solidFill>
              </a:defRPr>
            </a:lvl6pPr>
            <a:lvl7pPr>
              <a:defRPr>
                <a:solidFill>
                  <a:schemeClr val="tx2"/>
                </a:solidFill>
              </a:defRPr>
            </a:lvl7pPr>
          </a:lstStyle>
          <a:p>
            <a:pPr lvl="3"/>
            <a:r>
              <a:rPr lang="en-US"/>
              <a:t>Further information about this icon can go here. Lorem ipsum, so on and so forth.</a:t>
            </a:r>
          </a:p>
        </p:txBody>
      </p:sp>
    </p:spTree>
    <p:extLst>
      <p:ext uri="{BB962C8B-B14F-4D97-AF65-F5344CB8AC3E}">
        <p14:creationId xmlns:p14="http://schemas.microsoft.com/office/powerpoint/2010/main" val="64903929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meline 1">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D48AFC-6F72-F8A6-D004-5B821B4CFEAF}"/>
              </a:ext>
            </a:extLst>
          </p:cNvPr>
          <p:cNvSpPr>
            <a:spLocks noGrp="1"/>
          </p:cNvSpPr>
          <p:nvPr>
            <p:ph type="title" hasCustomPrompt="1"/>
          </p:nvPr>
        </p:nvSpPr>
        <p:spPr>
          <a:xfrm>
            <a:off x="612648" y="374904"/>
            <a:ext cx="10972800" cy="1035179"/>
          </a:xfrm>
        </p:spPr>
        <p:txBody>
          <a:bodyPr anchor="t">
            <a:normAutofit/>
          </a:bodyPr>
          <a:lstStyle>
            <a:lvl1pPr>
              <a:defRPr sz="3600">
                <a:solidFill>
                  <a:schemeClr val="bg2"/>
                </a:solidFill>
              </a:defRPr>
            </a:lvl1pPr>
          </a:lstStyle>
          <a:p>
            <a:r>
              <a:rPr lang="en-US"/>
              <a:t>Click to edit headline</a:t>
            </a:r>
          </a:p>
        </p:txBody>
      </p:sp>
      <p:sp>
        <p:nvSpPr>
          <p:cNvPr id="3" name="TextBox 2">
            <a:extLst>
              <a:ext uri="{FF2B5EF4-FFF2-40B4-BE49-F238E27FC236}">
                <a16:creationId xmlns:a16="http://schemas.microsoft.com/office/drawing/2014/main" id="{00ACCB00-3870-A6B4-FBA7-F1FEC462C27E}"/>
              </a:ext>
            </a:extLst>
          </p:cNvPr>
          <p:cNvSpPr txBox="1"/>
          <p:nvPr userDrawn="1"/>
        </p:nvSpPr>
        <p:spPr>
          <a:xfrm>
            <a:off x="5581564" y="6486601"/>
            <a:ext cx="6099048" cy="246221"/>
          </a:xfrm>
          <a:prstGeom prst="rect">
            <a:avLst/>
          </a:prstGeom>
          <a:noFill/>
        </p:spPr>
        <p:txBody>
          <a:bodyPr wrap="square">
            <a:spAutoFit/>
          </a:bodyPr>
          <a:lstStyle/>
          <a:p>
            <a:pPr lvl="0" algn="r"/>
            <a:r>
              <a:rPr lang="en-US" sz="1000">
                <a:solidFill>
                  <a:schemeClr val="tx2"/>
                </a:solidFill>
              </a:rPr>
              <a:t>©2025 Flexera</a:t>
            </a:r>
          </a:p>
        </p:txBody>
      </p:sp>
      <p:sp>
        <p:nvSpPr>
          <p:cNvPr id="4" name="Content Placeholder 18">
            <a:extLst>
              <a:ext uri="{FF2B5EF4-FFF2-40B4-BE49-F238E27FC236}">
                <a16:creationId xmlns:a16="http://schemas.microsoft.com/office/drawing/2014/main" id="{A103971C-81BB-E055-4887-745591F34D8B}"/>
              </a:ext>
            </a:extLst>
          </p:cNvPr>
          <p:cNvSpPr>
            <a:spLocks noGrp="1"/>
          </p:cNvSpPr>
          <p:nvPr>
            <p:ph sz="quarter" idx="16" hasCustomPrompt="1"/>
          </p:nvPr>
        </p:nvSpPr>
        <p:spPr>
          <a:xfrm>
            <a:off x="8103155" y="2094739"/>
            <a:ext cx="2889504" cy="2889504"/>
          </a:xfrm>
          <a:prstGeom prst="ellipse">
            <a:avLst/>
          </a:prstGeom>
          <a:ln w="31750">
            <a:gradFill>
              <a:gsLst>
                <a:gs pos="0">
                  <a:srgbClr val="D539B5"/>
                </a:gs>
                <a:gs pos="84000">
                  <a:schemeClr val="bg1">
                    <a:alpha val="0"/>
                  </a:schemeClr>
                </a:gs>
              </a:gsLst>
              <a:lin ang="10800000" scaled="0"/>
            </a:gradFill>
          </a:ln>
        </p:spPr>
        <p:txBody>
          <a:bodyPr anchor="ctr" anchorCtr="0">
            <a:normAutofit/>
          </a:bodyPr>
          <a:lstStyle>
            <a:lvl1pPr marL="9525" indent="0" algn="ctr">
              <a:buNone/>
              <a:tabLst/>
              <a:defRPr sz="1200"/>
            </a:lvl1pPr>
            <a:lvl2pPr marL="9525" indent="0" algn="ctr">
              <a:buNone/>
              <a:tabLst/>
              <a:defRPr sz="1200"/>
            </a:lvl2pPr>
            <a:lvl3pPr marL="9525" indent="0" algn="ctr">
              <a:buNone/>
              <a:tabLst/>
              <a:defRPr sz="1200"/>
            </a:lvl3pPr>
            <a:lvl4pPr marL="9525" indent="0" algn="ctr">
              <a:buNone/>
              <a:tabLst/>
              <a:defRPr sz="1200"/>
            </a:lvl4pPr>
            <a:lvl5pPr marL="9525" indent="0" algn="ctr">
              <a:buNone/>
              <a:tabLst/>
              <a:defRPr sz="1200"/>
            </a:lvl5pPr>
          </a:lstStyle>
          <a:p>
            <a:pPr lvl="0"/>
            <a:r>
              <a:rPr lang="en-US"/>
              <a:t>Nothing Goes In Here</a:t>
            </a:r>
          </a:p>
        </p:txBody>
      </p:sp>
      <p:sp>
        <p:nvSpPr>
          <p:cNvPr id="5" name="Content Placeholder 18">
            <a:extLst>
              <a:ext uri="{FF2B5EF4-FFF2-40B4-BE49-F238E27FC236}">
                <a16:creationId xmlns:a16="http://schemas.microsoft.com/office/drawing/2014/main" id="{7F7096DF-3119-89E2-0738-FC835E3B0D24}"/>
              </a:ext>
            </a:extLst>
          </p:cNvPr>
          <p:cNvSpPr>
            <a:spLocks noGrp="1" noChangeAspect="1"/>
          </p:cNvSpPr>
          <p:nvPr>
            <p:ph sz="quarter" idx="17" hasCustomPrompt="1"/>
          </p:nvPr>
        </p:nvSpPr>
        <p:spPr>
          <a:xfrm>
            <a:off x="8350043" y="2341627"/>
            <a:ext cx="2395728" cy="2395728"/>
          </a:xfrm>
          <a:prstGeom prst="ellipse">
            <a:avLst/>
          </a:prstGeom>
          <a:ln w="152400">
            <a:gradFill>
              <a:gsLst>
                <a:gs pos="0">
                  <a:schemeClr val="bg1">
                    <a:lumMod val="75000"/>
                  </a:schemeClr>
                </a:gs>
                <a:gs pos="84000">
                  <a:schemeClr val="bg1">
                    <a:alpha val="0"/>
                  </a:schemeClr>
                </a:gs>
              </a:gsLst>
              <a:lin ang="10800000" scaled="0"/>
            </a:gradFill>
          </a:ln>
        </p:spPr>
        <p:txBody>
          <a:bodyPr anchor="ctr" anchorCtr="0">
            <a:normAutofit/>
          </a:bodyPr>
          <a:lstStyle>
            <a:lvl1pPr marL="9525" indent="0" algn="ctr">
              <a:buNone/>
              <a:tabLst/>
              <a:defRPr sz="1200"/>
            </a:lvl1pPr>
            <a:lvl2pPr marL="9525" indent="0" algn="ctr">
              <a:buNone/>
              <a:tabLst/>
              <a:defRPr sz="1200"/>
            </a:lvl2pPr>
            <a:lvl3pPr marL="9525" indent="0" algn="ctr">
              <a:buNone/>
              <a:tabLst/>
              <a:defRPr sz="1200"/>
            </a:lvl3pPr>
            <a:lvl4pPr marL="9525" indent="0" algn="ctr">
              <a:buNone/>
              <a:tabLst/>
              <a:defRPr sz="1200"/>
            </a:lvl4pPr>
            <a:lvl5pPr marL="9525" indent="0" algn="ctr">
              <a:buNone/>
              <a:tabLst/>
              <a:defRPr sz="1200"/>
            </a:lvl5pPr>
          </a:lstStyle>
          <a:p>
            <a:pPr lvl="0"/>
            <a:r>
              <a:rPr lang="en-US"/>
              <a:t>Nothing Goes In Here</a:t>
            </a:r>
          </a:p>
        </p:txBody>
      </p:sp>
      <p:sp>
        <p:nvSpPr>
          <p:cNvPr id="6" name="Text Placeholder 21">
            <a:extLst>
              <a:ext uri="{FF2B5EF4-FFF2-40B4-BE49-F238E27FC236}">
                <a16:creationId xmlns:a16="http://schemas.microsoft.com/office/drawing/2014/main" id="{6DA43998-204B-BDEF-5C45-804657552755}"/>
              </a:ext>
            </a:extLst>
          </p:cNvPr>
          <p:cNvSpPr>
            <a:spLocks noGrp="1"/>
          </p:cNvSpPr>
          <p:nvPr>
            <p:ph type="body" sz="quarter" idx="18"/>
          </p:nvPr>
        </p:nvSpPr>
        <p:spPr>
          <a:xfrm>
            <a:off x="8578643" y="2570227"/>
            <a:ext cx="1938528" cy="1938528"/>
          </a:xfrm>
          <a:prstGeom prst="ellipse">
            <a:avLst/>
          </a:prstGeom>
          <a:solidFill>
            <a:srgbClr val="D539B5"/>
          </a:solidFill>
        </p:spPr>
        <p:txBody>
          <a:bodyPr lIns="0" tIns="0" rIns="0" bIns="0" anchor="ctr" anchorCtr="0"/>
          <a:lstStyle>
            <a:lvl1pPr marL="9525" indent="0" algn="ctr">
              <a:buNone/>
              <a:tabLst/>
              <a:defRPr sz="2000" b="1" i="0">
                <a:solidFill>
                  <a:schemeClr val="bg1"/>
                </a:solidFill>
                <a:latin typeface="Calibri" panose="020F0502020204030204" pitchFamily="34" charset="0"/>
                <a:cs typeface="Calibri" panose="020F0502020204030204" pitchFamily="34" charset="0"/>
              </a:defRPr>
            </a:lvl1pPr>
            <a:lvl2pPr marL="9525" indent="0" algn="ctr">
              <a:buNone/>
              <a:tabLst/>
              <a:defRPr sz="2000">
                <a:solidFill>
                  <a:schemeClr val="tx1"/>
                </a:solidFill>
              </a:defRPr>
            </a:lvl2pPr>
            <a:lvl3pPr marL="9525" indent="0" algn="ctr">
              <a:buNone/>
              <a:tabLst/>
              <a:defRPr>
                <a:solidFill>
                  <a:schemeClr val="tx1"/>
                </a:solidFill>
              </a:defRPr>
            </a:lvl3pPr>
            <a:lvl4pPr marL="9525" indent="0" algn="ctr">
              <a:buNone/>
              <a:tabLst/>
              <a:defRPr>
                <a:solidFill>
                  <a:schemeClr val="tx1"/>
                </a:solidFill>
              </a:defRPr>
            </a:lvl4pPr>
            <a:lvl5pPr marL="9525" indent="0" algn="ctr">
              <a:buNone/>
              <a:tabLst/>
              <a:defRPr>
                <a:solidFill>
                  <a:schemeClr val="tx1"/>
                </a:solidFill>
              </a:defRPr>
            </a:lvl5pPr>
          </a:lstStyle>
          <a:p>
            <a:pPr lvl="0"/>
            <a:r>
              <a:rPr lang="en-US"/>
              <a:t>Click to edit Master text styles</a:t>
            </a:r>
          </a:p>
        </p:txBody>
      </p:sp>
      <p:sp>
        <p:nvSpPr>
          <p:cNvPr id="7" name="Content Placeholder 18">
            <a:extLst>
              <a:ext uri="{FF2B5EF4-FFF2-40B4-BE49-F238E27FC236}">
                <a16:creationId xmlns:a16="http://schemas.microsoft.com/office/drawing/2014/main" id="{33113FDF-A370-6E15-47A2-8C7E2339F9E5}"/>
              </a:ext>
            </a:extLst>
          </p:cNvPr>
          <p:cNvSpPr>
            <a:spLocks noGrp="1"/>
          </p:cNvSpPr>
          <p:nvPr>
            <p:ph sz="quarter" idx="13" hasCustomPrompt="1"/>
          </p:nvPr>
        </p:nvSpPr>
        <p:spPr>
          <a:xfrm>
            <a:off x="4496355" y="2094739"/>
            <a:ext cx="2889504" cy="2889504"/>
          </a:xfrm>
          <a:prstGeom prst="ellipse">
            <a:avLst/>
          </a:prstGeom>
          <a:ln w="31750">
            <a:gradFill>
              <a:gsLst>
                <a:gs pos="0">
                  <a:srgbClr val="FF6900"/>
                </a:gs>
                <a:gs pos="84000">
                  <a:schemeClr val="bg1">
                    <a:alpha val="0"/>
                  </a:schemeClr>
                </a:gs>
              </a:gsLst>
              <a:lin ang="10800000" scaled="0"/>
            </a:gradFill>
          </a:ln>
        </p:spPr>
        <p:txBody>
          <a:bodyPr anchor="ctr" anchorCtr="0">
            <a:normAutofit/>
          </a:bodyPr>
          <a:lstStyle>
            <a:lvl1pPr marL="9525" indent="0" algn="ctr">
              <a:buNone/>
              <a:tabLst/>
              <a:defRPr sz="1200"/>
            </a:lvl1pPr>
            <a:lvl2pPr marL="9525" indent="0" algn="ctr">
              <a:buNone/>
              <a:tabLst/>
              <a:defRPr sz="1200"/>
            </a:lvl2pPr>
            <a:lvl3pPr marL="9525" indent="0" algn="ctr">
              <a:buNone/>
              <a:tabLst/>
              <a:defRPr sz="1200"/>
            </a:lvl3pPr>
            <a:lvl4pPr marL="9525" indent="0" algn="ctr">
              <a:buNone/>
              <a:tabLst/>
              <a:defRPr sz="1200"/>
            </a:lvl4pPr>
            <a:lvl5pPr marL="9525" indent="0" algn="ctr">
              <a:buNone/>
              <a:tabLst/>
              <a:defRPr sz="1200"/>
            </a:lvl5pPr>
          </a:lstStyle>
          <a:p>
            <a:pPr lvl="0"/>
            <a:r>
              <a:rPr lang="en-US"/>
              <a:t>Nothing Goes In Here</a:t>
            </a:r>
          </a:p>
        </p:txBody>
      </p:sp>
      <p:sp>
        <p:nvSpPr>
          <p:cNvPr id="8" name="Content Placeholder 18">
            <a:extLst>
              <a:ext uri="{FF2B5EF4-FFF2-40B4-BE49-F238E27FC236}">
                <a16:creationId xmlns:a16="http://schemas.microsoft.com/office/drawing/2014/main" id="{ECE3F57A-2A41-B471-B4DA-296D68F9A1C2}"/>
              </a:ext>
            </a:extLst>
          </p:cNvPr>
          <p:cNvSpPr>
            <a:spLocks noGrp="1" noChangeAspect="1"/>
          </p:cNvSpPr>
          <p:nvPr>
            <p:ph sz="quarter" idx="14" hasCustomPrompt="1"/>
          </p:nvPr>
        </p:nvSpPr>
        <p:spPr>
          <a:xfrm>
            <a:off x="4743243" y="2341627"/>
            <a:ext cx="2395728" cy="2395728"/>
          </a:xfrm>
          <a:prstGeom prst="ellipse">
            <a:avLst/>
          </a:prstGeom>
          <a:ln w="152400">
            <a:gradFill>
              <a:gsLst>
                <a:gs pos="0">
                  <a:schemeClr val="bg1">
                    <a:lumMod val="75000"/>
                  </a:schemeClr>
                </a:gs>
                <a:gs pos="84000">
                  <a:schemeClr val="bg1">
                    <a:alpha val="0"/>
                  </a:schemeClr>
                </a:gs>
              </a:gsLst>
              <a:lin ang="10800000" scaled="0"/>
            </a:gradFill>
          </a:ln>
        </p:spPr>
        <p:txBody>
          <a:bodyPr anchor="ctr" anchorCtr="0">
            <a:normAutofit/>
          </a:bodyPr>
          <a:lstStyle>
            <a:lvl1pPr marL="9525" indent="0" algn="ctr">
              <a:buNone/>
              <a:tabLst/>
              <a:defRPr sz="1200"/>
            </a:lvl1pPr>
            <a:lvl2pPr marL="9525" indent="0" algn="ctr">
              <a:buNone/>
              <a:tabLst/>
              <a:defRPr sz="1200"/>
            </a:lvl2pPr>
            <a:lvl3pPr marL="9525" indent="0" algn="ctr">
              <a:buNone/>
              <a:tabLst/>
              <a:defRPr sz="1200"/>
            </a:lvl3pPr>
            <a:lvl4pPr marL="9525" indent="0" algn="ctr">
              <a:buNone/>
              <a:tabLst/>
              <a:defRPr sz="1200"/>
            </a:lvl4pPr>
            <a:lvl5pPr marL="9525" indent="0" algn="ctr">
              <a:buNone/>
              <a:tabLst/>
              <a:defRPr sz="1200"/>
            </a:lvl5pPr>
          </a:lstStyle>
          <a:p>
            <a:pPr lvl="0"/>
            <a:r>
              <a:rPr lang="en-US"/>
              <a:t>Nothing Goes In Here</a:t>
            </a:r>
          </a:p>
        </p:txBody>
      </p:sp>
      <p:sp>
        <p:nvSpPr>
          <p:cNvPr id="9" name="Text Placeholder 21">
            <a:extLst>
              <a:ext uri="{FF2B5EF4-FFF2-40B4-BE49-F238E27FC236}">
                <a16:creationId xmlns:a16="http://schemas.microsoft.com/office/drawing/2014/main" id="{6EA265B4-9A3B-69BF-D24A-31F05665E96A}"/>
              </a:ext>
            </a:extLst>
          </p:cNvPr>
          <p:cNvSpPr>
            <a:spLocks noGrp="1"/>
          </p:cNvSpPr>
          <p:nvPr>
            <p:ph type="body" sz="quarter" idx="15"/>
          </p:nvPr>
        </p:nvSpPr>
        <p:spPr>
          <a:xfrm>
            <a:off x="4971843" y="2570227"/>
            <a:ext cx="1938528" cy="1938528"/>
          </a:xfrm>
          <a:prstGeom prst="ellipse">
            <a:avLst/>
          </a:prstGeom>
          <a:solidFill>
            <a:srgbClr val="FF6900"/>
          </a:solidFill>
        </p:spPr>
        <p:txBody>
          <a:bodyPr lIns="0" tIns="0" rIns="0" bIns="0" anchor="ctr" anchorCtr="0"/>
          <a:lstStyle>
            <a:lvl1pPr marL="9525" indent="0" algn="ctr">
              <a:buNone/>
              <a:tabLst/>
              <a:defRPr sz="2000" b="1" i="0">
                <a:solidFill>
                  <a:schemeClr val="bg1"/>
                </a:solidFill>
                <a:latin typeface="Calibri" panose="020F0502020204030204" pitchFamily="34" charset="0"/>
                <a:cs typeface="Calibri" panose="020F0502020204030204" pitchFamily="34" charset="0"/>
              </a:defRPr>
            </a:lvl1pPr>
            <a:lvl2pPr marL="9525" indent="0" algn="ctr">
              <a:buNone/>
              <a:tabLst/>
              <a:defRPr sz="2000">
                <a:solidFill>
                  <a:schemeClr val="tx1"/>
                </a:solidFill>
              </a:defRPr>
            </a:lvl2pPr>
            <a:lvl3pPr marL="9525" indent="0" algn="ctr">
              <a:buNone/>
              <a:tabLst/>
              <a:defRPr>
                <a:solidFill>
                  <a:schemeClr val="tx1"/>
                </a:solidFill>
              </a:defRPr>
            </a:lvl3pPr>
            <a:lvl4pPr marL="9525" indent="0" algn="ctr">
              <a:buNone/>
              <a:tabLst/>
              <a:defRPr>
                <a:solidFill>
                  <a:schemeClr val="tx1"/>
                </a:solidFill>
              </a:defRPr>
            </a:lvl4pPr>
            <a:lvl5pPr marL="9525" indent="0" algn="ctr">
              <a:buNone/>
              <a:tabLst/>
              <a:defRPr>
                <a:solidFill>
                  <a:schemeClr val="tx1"/>
                </a:solidFill>
              </a:defRPr>
            </a:lvl5pPr>
          </a:lstStyle>
          <a:p>
            <a:pPr lvl="0"/>
            <a:r>
              <a:rPr lang="en-US"/>
              <a:t>Click to edit Master text styles</a:t>
            </a:r>
          </a:p>
        </p:txBody>
      </p:sp>
      <p:sp>
        <p:nvSpPr>
          <p:cNvPr id="10" name="Content Placeholder 18">
            <a:extLst>
              <a:ext uri="{FF2B5EF4-FFF2-40B4-BE49-F238E27FC236}">
                <a16:creationId xmlns:a16="http://schemas.microsoft.com/office/drawing/2014/main" id="{5FF05431-F612-D5F1-7DF9-21F685CD3F11}"/>
              </a:ext>
            </a:extLst>
          </p:cNvPr>
          <p:cNvSpPr>
            <a:spLocks noGrp="1"/>
          </p:cNvSpPr>
          <p:nvPr>
            <p:ph sz="quarter" idx="10" hasCustomPrompt="1"/>
          </p:nvPr>
        </p:nvSpPr>
        <p:spPr>
          <a:xfrm>
            <a:off x="899715" y="2094739"/>
            <a:ext cx="2889504" cy="2889504"/>
          </a:xfrm>
          <a:prstGeom prst="ellipse">
            <a:avLst/>
          </a:prstGeom>
          <a:ln w="31750">
            <a:gradFill>
              <a:gsLst>
                <a:gs pos="0">
                  <a:srgbClr val="00A1DE"/>
                </a:gs>
                <a:gs pos="84000">
                  <a:schemeClr val="bg1">
                    <a:alpha val="0"/>
                  </a:schemeClr>
                </a:gs>
              </a:gsLst>
              <a:lin ang="10800000" scaled="0"/>
            </a:gradFill>
          </a:ln>
        </p:spPr>
        <p:txBody>
          <a:bodyPr anchor="ctr" anchorCtr="0">
            <a:normAutofit/>
          </a:bodyPr>
          <a:lstStyle>
            <a:lvl1pPr marL="9525" indent="0" algn="ctr">
              <a:buNone/>
              <a:tabLst/>
              <a:defRPr sz="1200"/>
            </a:lvl1pPr>
            <a:lvl2pPr marL="9525" indent="0" algn="ctr">
              <a:buNone/>
              <a:tabLst/>
              <a:defRPr sz="1200"/>
            </a:lvl2pPr>
            <a:lvl3pPr marL="9525" indent="0" algn="ctr">
              <a:buNone/>
              <a:tabLst/>
              <a:defRPr sz="1200"/>
            </a:lvl3pPr>
            <a:lvl4pPr marL="9525" indent="0" algn="ctr">
              <a:buNone/>
              <a:tabLst/>
              <a:defRPr sz="1200"/>
            </a:lvl4pPr>
            <a:lvl5pPr marL="9525" indent="0" algn="ctr">
              <a:buNone/>
              <a:tabLst/>
              <a:defRPr sz="1200"/>
            </a:lvl5pPr>
          </a:lstStyle>
          <a:p>
            <a:pPr lvl="0"/>
            <a:r>
              <a:rPr lang="en-US"/>
              <a:t>Nothing Goes In Here</a:t>
            </a:r>
          </a:p>
        </p:txBody>
      </p:sp>
      <p:sp>
        <p:nvSpPr>
          <p:cNvPr id="11" name="Content Placeholder 18">
            <a:extLst>
              <a:ext uri="{FF2B5EF4-FFF2-40B4-BE49-F238E27FC236}">
                <a16:creationId xmlns:a16="http://schemas.microsoft.com/office/drawing/2014/main" id="{977534D2-7AE8-3B0A-ECDB-5C49ECE1D247}"/>
              </a:ext>
            </a:extLst>
          </p:cNvPr>
          <p:cNvSpPr>
            <a:spLocks noGrp="1" noChangeAspect="1"/>
          </p:cNvSpPr>
          <p:nvPr>
            <p:ph sz="quarter" idx="11" hasCustomPrompt="1"/>
          </p:nvPr>
        </p:nvSpPr>
        <p:spPr>
          <a:xfrm>
            <a:off x="1146603" y="2341627"/>
            <a:ext cx="2395728" cy="2395728"/>
          </a:xfrm>
          <a:prstGeom prst="ellipse">
            <a:avLst/>
          </a:prstGeom>
          <a:ln w="152400">
            <a:gradFill>
              <a:gsLst>
                <a:gs pos="0">
                  <a:schemeClr val="bg1">
                    <a:lumMod val="75000"/>
                  </a:schemeClr>
                </a:gs>
                <a:gs pos="84000">
                  <a:schemeClr val="bg1">
                    <a:alpha val="0"/>
                  </a:schemeClr>
                </a:gs>
              </a:gsLst>
              <a:lin ang="10800000" scaled="0"/>
            </a:gradFill>
          </a:ln>
        </p:spPr>
        <p:txBody>
          <a:bodyPr anchor="ctr" anchorCtr="0">
            <a:normAutofit/>
          </a:bodyPr>
          <a:lstStyle>
            <a:lvl1pPr marL="9525" indent="0" algn="ctr">
              <a:buNone/>
              <a:tabLst/>
              <a:defRPr sz="1200"/>
            </a:lvl1pPr>
            <a:lvl2pPr marL="9525" indent="0" algn="ctr">
              <a:buNone/>
              <a:tabLst/>
              <a:defRPr sz="1200"/>
            </a:lvl2pPr>
            <a:lvl3pPr marL="9525" indent="0" algn="ctr">
              <a:buNone/>
              <a:tabLst/>
              <a:defRPr sz="1200"/>
            </a:lvl3pPr>
            <a:lvl4pPr marL="9525" indent="0" algn="ctr">
              <a:buNone/>
              <a:tabLst/>
              <a:defRPr sz="1200"/>
            </a:lvl4pPr>
            <a:lvl5pPr marL="9525" indent="0" algn="ctr">
              <a:buNone/>
              <a:tabLst/>
              <a:defRPr sz="1200"/>
            </a:lvl5pPr>
          </a:lstStyle>
          <a:p>
            <a:pPr lvl="0"/>
            <a:r>
              <a:rPr lang="en-US"/>
              <a:t>Nothing Goes In Here</a:t>
            </a:r>
          </a:p>
        </p:txBody>
      </p:sp>
      <p:sp>
        <p:nvSpPr>
          <p:cNvPr id="12" name="Text Placeholder 21">
            <a:extLst>
              <a:ext uri="{FF2B5EF4-FFF2-40B4-BE49-F238E27FC236}">
                <a16:creationId xmlns:a16="http://schemas.microsoft.com/office/drawing/2014/main" id="{E9EAF84A-0553-1258-0790-92AF596D390B}"/>
              </a:ext>
            </a:extLst>
          </p:cNvPr>
          <p:cNvSpPr>
            <a:spLocks noGrp="1"/>
          </p:cNvSpPr>
          <p:nvPr>
            <p:ph type="body" sz="quarter" idx="12"/>
          </p:nvPr>
        </p:nvSpPr>
        <p:spPr>
          <a:xfrm>
            <a:off x="1375203" y="2570227"/>
            <a:ext cx="1938528" cy="1938528"/>
          </a:xfrm>
          <a:prstGeom prst="ellipse">
            <a:avLst/>
          </a:prstGeom>
          <a:solidFill>
            <a:srgbClr val="00A1DE"/>
          </a:solidFill>
        </p:spPr>
        <p:txBody>
          <a:bodyPr lIns="0" tIns="0" rIns="0" bIns="0" anchor="ctr" anchorCtr="0"/>
          <a:lstStyle>
            <a:lvl1pPr marL="9525" indent="0" algn="ctr">
              <a:buNone/>
              <a:tabLst/>
              <a:defRPr sz="2000" b="1" i="0">
                <a:solidFill>
                  <a:schemeClr val="bg1"/>
                </a:solidFill>
                <a:latin typeface="Calibri" panose="020F0502020204030204" pitchFamily="34" charset="0"/>
                <a:cs typeface="Calibri" panose="020F0502020204030204" pitchFamily="34" charset="0"/>
              </a:defRPr>
            </a:lvl1pPr>
            <a:lvl2pPr marL="9525" indent="0" algn="ctr">
              <a:buNone/>
              <a:tabLst/>
              <a:defRPr sz="2000">
                <a:solidFill>
                  <a:schemeClr val="tx1"/>
                </a:solidFill>
              </a:defRPr>
            </a:lvl2pPr>
            <a:lvl3pPr marL="9525" indent="0" algn="ctr">
              <a:buNone/>
              <a:tabLst/>
              <a:defRPr>
                <a:solidFill>
                  <a:schemeClr val="tx1"/>
                </a:solidFill>
              </a:defRPr>
            </a:lvl3pPr>
            <a:lvl4pPr marL="9525" indent="0" algn="ctr">
              <a:buNone/>
              <a:tabLst/>
              <a:defRPr>
                <a:solidFill>
                  <a:schemeClr val="tx1"/>
                </a:solidFill>
              </a:defRPr>
            </a:lvl4pPr>
            <a:lvl5pPr marL="9525" indent="0" algn="ctr">
              <a:buNone/>
              <a:tabLst/>
              <a:defRPr>
                <a:solidFill>
                  <a:schemeClr val="tx1"/>
                </a:solidFill>
              </a:defRPr>
            </a:lvl5pPr>
          </a:lstStyle>
          <a:p>
            <a:pPr lvl="0"/>
            <a:r>
              <a:rPr lang="en-US"/>
              <a:t>Click to edit Master text styles</a:t>
            </a:r>
          </a:p>
        </p:txBody>
      </p:sp>
    </p:spTree>
    <p:extLst>
      <p:ext uri="{BB962C8B-B14F-4D97-AF65-F5344CB8AC3E}">
        <p14:creationId xmlns:p14="http://schemas.microsoft.com/office/powerpoint/2010/main" val="266553424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meline 2">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D48AFC-6F72-F8A6-D004-5B821B4CFEAF}"/>
              </a:ext>
            </a:extLst>
          </p:cNvPr>
          <p:cNvSpPr>
            <a:spLocks noGrp="1"/>
          </p:cNvSpPr>
          <p:nvPr>
            <p:ph type="title" hasCustomPrompt="1"/>
          </p:nvPr>
        </p:nvSpPr>
        <p:spPr>
          <a:xfrm>
            <a:off x="612648" y="374904"/>
            <a:ext cx="10972800" cy="1035179"/>
          </a:xfrm>
        </p:spPr>
        <p:txBody>
          <a:bodyPr anchor="t">
            <a:normAutofit/>
          </a:bodyPr>
          <a:lstStyle>
            <a:lvl1pPr>
              <a:defRPr sz="3600">
                <a:solidFill>
                  <a:schemeClr val="bg2"/>
                </a:solidFill>
              </a:defRPr>
            </a:lvl1pPr>
          </a:lstStyle>
          <a:p>
            <a:r>
              <a:rPr lang="en-US"/>
              <a:t>Click to edit headline</a:t>
            </a:r>
          </a:p>
        </p:txBody>
      </p:sp>
      <p:sp>
        <p:nvSpPr>
          <p:cNvPr id="3" name="TextBox 2">
            <a:extLst>
              <a:ext uri="{FF2B5EF4-FFF2-40B4-BE49-F238E27FC236}">
                <a16:creationId xmlns:a16="http://schemas.microsoft.com/office/drawing/2014/main" id="{00ACCB00-3870-A6B4-FBA7-F1FEC462C27E}"/>
              </a:ext>
            </a:extLst>
          </p:cNvPr>
          <p:cNvSpPr txBox="1"/>
          <p:nvPr userDrawn="1"/>
        </p:nvSpPr>
        <p:spPr>
          <a:xfrm>
            <a:off x="5581564" y="6486601"/>
            <a:ext cx="6099048" cy="246221"/>
          </a:xfrm>
          <a:prstGeom prst="rect">
            <a:avLst/>
          </a:prstGeom>
          <a:noFill/>
        </p:spPr>
        <p:txBody>
          <a:bodyPr wrap="square">
            <a:spAutoFit/>
          </a:bodyPr>
          <a:lstStyle/>
          <a:p>
            <a:pPr lvl="0" algn="r"/>
            <a:r>
              <a:rPr lang="en-US" sz="1000">
                <a:solidFill>
                  <a:schemeClr val="tx2"/>
                </a:solidFill>
              </a:rPr>
              <a:t>©2025 Flexera</a:t>
            </a:r>
          </a:p>
        </p:txBody>
      </p:sp>
      <p:sp>
        <p:nvSpPr>
          <p:cNvPr id="4" name="Text Placeholder 24">
            <a:extLst>
              <a:ext uri="{FF2B5EF4-FFF2-40B4-BE49-F238E27FC236}">
                <a16:creationId xmlns:a16="http://schemas.microsoft.com/office/drawing/2014/main" id="{0BE69DDF-E899-EC12-70FC-3EB8695A305F}"/>
              </a:ext>
            </a:extLst>
          </p:cNvPr>
          <p:cNvSpPr>
            <a:spLocks noGrp="1"/>
          </p:cNvSpPr>
          <p:nvPr>
            <p:ph type="body" sz="quarter" idx="22" hasCustomPrompt="1"/>
          </p:nvPr>
        </p:nvSpPr>
        <p:spPr>
          <a:xfrm>
            <a:off x="1083087" y="4928275"/>
            <a:ext cx="2522760" cy="1003421"/>
          </a:xfrm>
        </p:spPr>
        <p:txBody>
          <a:bodyPr anchor="t" anchorCtr="0"/>
          <a:lstStyle>
            <a:lvl1pPr marL="6350" indent="0" algn="ctr">
              <a:buNone/>
              <a:tabLst/>
              <a:defRPr>
                <a:solidFill>
                  <a:schemeClr val="tx2"/>
                </a:solidFill>
              </a:defRPr>
            </a:lvl1pPr>
            <a:lvl2pPr marL="6350" indent="0" algn="ctr">
              <a:buNone/>
              <a:tabLst/>
              <a:defRPr>
                <a:solidFill>
                  <a:schemeClr val="tx2"/>
                </a:solidFill>
              </a:defRPr>
            </a:lvl2pPr>
            <a:lvl3pPr marL="6350" indent="0" algn="ctr">
              <a:buNone/>
              <a:tabLst/>
              <a:defRPr>
                <a:solidFill>
                  <a:schemeClr val="tx2"/>
                </a:solidFill>
              </a:defRPr>
            </a:lvl3pPr>
            <a:lvl4pPr marL="6350" indent="0" algn="ctr">
              <a:buNone/>
              <a:tabLst/>
              <a:defRPr>
                <a:solidFill>
                  <a:schemeClr val="tx2"/>
                </a:solidFill>
              </a:defRPr>
            </a:lvl4pPr>
            <a:lvl5pPr marL="6350" indent="0" algn="ctr">
              <a:buNone/>
              <a:tabLst/>
              <a:defRPr/>
            </a:lvl5pPr>
          </a:lstStyle>
          <a:p>
            <a:pPr lvl="0"/>
            <a:r>
              <a:rPr lang="en-US"/>
              <a:t>Icon Title- </a:t>
            </a:r>
            <a:br>
              <a:rPr lang="en-US"/>
            </a:br>
            <a:r>
              <a:rPr lang="en-US"/>
              <a:t>up to two lines</a:t>
            </a:r>
          </a:p>
        </p:txBody>
      </p:sp>
      <p:sp>
        <p:nvSpPr>
          <p:cNvPr id="5" name="Text Placeholder 24">
            <a:extLst>
              <a:ext uri="{FF2B5EF4-FFF2-40B4-BE49-F238E27FC236}">
                <a16:creationId xmlns:a16="http://schemas.microsoft.com/office/drawing/2014/main" id="{D412D5E8-F4D4-8B46-BBC0-A712CC61FA74}"/>
              </a:ext>
            </a:extLst>
          </p:cNvPr>
          <p:cNvSpPr>
            <a:spLocks noGrp="1"/>
          </p:cNvSpPr>
          <p:nvPr>
            <p:ph type="body" sz="quarter" idx="25" hasCustomPrompt="1"/>
          </p:nvPr>
        </p:nvSpPr>
        <p:spPr>
          <a:xfrm>
            <a:off x="4684807" y="4928275"/>
            <a:ext cx="2522760" cy="1003421"/>
          </a:xfrm>
        </p:spPr>
        <p:txBody>
          <a:bodyPr anchor="t" anchorCtr="0"/>
          <a:lstStyle>
            <a:lvl1pPr marL="6350" indent="0" algn="ctr">
              <a:buNone/>
              <a:tabLst/>
              <a:defRPr>
                <a:solidFill>
                  <a:schemeClr val="tx2"/>
                </a:solidFill>
              </a:defRPr>
            </a:lvl1pPr>
            <a:lvl2pPr marL="6350" indent="0" algn="ctr">
              <a:buNone/>
              <a:tabLst/>
              <a:defRPr>
                <a:solidFill>
                  <a:schemeClr val="tx2"/>
                </a:solidFill>
              </a:defRPr>
            </a:lvl2pPr>
            <a:lvl3pPr marL="6350" indent="0" algn="ctr">
              <a:buNone/>
              <a:tabLst/>
              <a:defRPr>
                <a:solidFill>
                  <a:schemeClr val="tx2"/>
                </a:solidFill>
              </a:defRPr>
            </a:lvl3pPr>
            <a:lvl4pPr marL="6350" indent="0" algn="ctr">
              <a:buNone/>
              <a:tabLst/>
              <a:defRPr>
                <a:solidFill>
                  <a:schemeClr val="tx2"/>
                </a:solidFill>
              </a:defRPr>
            </a:lvl4pPr>
            <a:lvl5pPr marL="6350" indent="0" algn="ctr">
              <a:buNone/>
              <a:tabLst/>
              <a:defRPr/>
            </a:lvl5pPr>
          </a:lstStyle>
          <a:p>
            <a:pPr lvl="0"/>
            <a:r>
              <a:rPr lang="en-US"/>
              <a:t>Icon Title- </a:t>
            </a:r>
            <a:br>
              <a:rPr lang="en-US"/>
            </a:br>
            <a:r>
              <a:rPr lang="en-US"/>
              <a:t>up to two lines</a:t>
            </a:r>
          </a:p>
        </p:txBody>
      </p:sp>
      <p:sp>
        <p:nvSpPr>
          <p:cNvPr id="6" name="Text Placeholder 24">
            <a:extLst>
              <a:ext uri="{FF2B5EF4-FFF2-40B4-BE49-F238E27FC236}">
                <a16:creationId xmlns:a16="http://schemas.microsoft.com/office/drawing/2014/main" id="{D074E0DF-FA2E-A859-C744-55D58FB52FEB}"/>
              </a:ext>
            </a:extLst>
          </p:cNvPr>
          <p:cNvSpPr>
            <a:spLocks noGrp="1"/>
          </p:cNvSpPr>
          <p:nvPr>
            <p:ph type="body" sz="quarter" idx="26" hasCustomPrompt="1"/>
          </p:nvPr>
        </p:nvSpPr>
        <p:spPr>
          <a:xfrm>
            <a:off x="8286527" y="4928275"/>
            <a:ext cx="2522760" cy="1003421"/>
          </a:xfrm>
        </p:spPr>
        <p:txBody>
          <a:bodyPr anchor="t" anchorCtr="0"/>
          <a:lstStyle>
            <a:lvl1pPr marL="6350" indent="0" algn="ctr">
              <a:buNone/>
              <a:tabLst/>
              <a:defRPr>
                <a:solidFill>
                  <a:schemeClr val="tx2"/>
                </a:solidFill>
              </a:defRPr>
            </a:lvl1pPr>
            <a:lvl2pPr marL="6350" indent="0" algn="ctr">
              <a:buNone/>
              <a:tabLst/>
              <a:defRPr>
                <a:solidFill>
                  <a:schemeClr val="tx2"/>
                </a:solidFill>
              </a:defRPr>
            </a:lvl2pPr>
            <a:lvl3pPr marL="6350" indent="0" algn="ctr">
              <a:buNone/>
              <a:tabLst/>
              <a:defRPr>
                <a:solidFill>
                  <a:schemeClr val="tx2"/>
                </a:solidFill>
              </a:defRPr>
            </a:lvl3pPr>
            <a:lvl4pPr marL="6350" indent="0" algn="ctr">
              <a:buNone/>
              <a:tabLst/>
              <a:defRPr>
                <a:solidFill>
                  <a:schemeClr val="tx2"/>
                </a:solidFill>
              </a:defRPr>
            </a:lvl4pPr>
            <a:lvl5pPr marL="6350" indent="0" algn="ctr">
              <a:buNone/>
              <a:tabLst/>
              <a:defRPr/>
            </a:lvl5pPr>
          </a:lstStyle>
          <a:p>
            <a:pPr lvl="0"/>
            <a:r>
              <a:rPr lang="en-US"/>
              <a:t>Icon Title- </a:t>
            </a:r>
            <a:br>
              <a:rPr lang="en-US"/>
            </a:br>
            <a:r>
              <a:rPr lang="en-US"/>
              <a:t>up to two lines</a:t>
            </a:r>
          </a:p>
        </p:txBody>
      </p:sp>
      <p:sp>
        <p:nvSpPr>
          <p:cNvPr id="7" name="Content Placeholder 18">
            <a:extLst>
              <a:ext uri="{FF2B5EF4-FFF2-40B4-BE49-F238E27FC236}">
                <a16:creationId xmlns:a16="http://schemas.microsoft.com/office/drawing/2014/main" id="{396BEE20-65F6-A44D-B386-4A804B679F98}"/>
              </a:ext>
            </a:extLst>
          </p:cNvPr>
          <p:cNvSpPr>
            <a:spLocks noGrp="1"/>
          </p:cNvSpPr>
          <p:nvPr>
            <p:ph sz="quarter" idx="16" hasCustomPrompt="1"/>
          </p:nvPr>
        </p:nvSpPr>
        <p:spPr>
          <a:xfrm>
            <a:off x="8103155" y="1815882"/>
            <a:ext cx="2889504" cy="2889504"/>
          </a:xfrm>
          <a:prstGeom prst="ellipse">
            <a:avLst/>
          </a:prstGeom>
          <a:ln w="31750">
            <a:gradFill>
              <a:gsLst>
                <a:gs pos="0">
                  <a:srgbClr val="D539B5"/>
                </a:gs>
                <a:gs pos="84000">
                  <a:schemeClr val="bg1">
                    <a:alpha val="0"/>
                  </a:schemeClr>
                </a:gs>
              </a:gsLst>
              <a:lin ang="10800000" scaled="0"/>
            </a:gradFill>
          </a:ln>
        </p:spPr>
        <p:txBody>
          <a:bodyPr anchor="ctr" anchorCtr="0">
            <a:normAutofit/>
          </a:bodyPr>
          <a:lstStyle>
            <a:lvl1pPr marL="9525" indent="0" algn="ctr">
              <a:buNone/>
              <a:tabLst/>
              <a:defRPr sz="1200"/>
            </a:lvl1pPr>
            <a:lvl2pPr marL="9525" indent="0" algn="ctr">
              <a:buNone/>
              <a:tabLst/>
              <a:defRPr sz="1200"/>
            </a:lvl2pPr>
            <a:lvl3pPr marL="9525" indent="0" algn="ctr">
              <a:buNone/>
              <a:tabLst/>
              <a:defRPr sz="1200"/>
            </a:lvl3pPr>
            <a:lvl4pPr marL="9525" indent="0" algn="ctr">
              <a:buNone/>
              <a:tabLst/>
              <a:defRPr sz="1200"/>
            </a:lvl4pPr>
            <a:lvl5pPr marL="9525" indent="0" algn="ctr">
              <a:buNone/>
              <a:tabLst/>
              <a:defRPr sz="1200"/>
            </a:lvl5pPr>
          </a:lstStyle>
          <a:p>
            <a:pPr lvl="0"/>
            <a:r>
              <a:rPr lang="en-US"/>
              <a:t>Nothing Goes In Here</a:t>
            </a:r>
          </a:p>
        </p:txBody>
      </p:sp>
      <p:sp>
        <p:nvSpPr>
          <p:cNvPr id="8" name="Content Placeholder 18">
            <a:extLst>
              <a:ext uri="{FF2B5EF4-FFF2-40B4-BE49-F238E27FC236}">
                <a16:creationId xmlns:a16="http://schemas.microsoft.com/office/drawing/2014/main" id="{C3AD14AC-0C02-1E75-16E7-F495023D00D8}"/>
              </a:ext>
            </a:extLst>
          </p:cNvPr>
          <p:cNvSpPr>
            <a:spLocks noGrp="1" noChangeAspect="1"/>
          </p:cNvSpPr>
          <p:nvPr>
            <p:ph sz="quarter" idx="17" hasCustomPrompt="1"/>
          </p:nvPr>
        </p:nvSpPr>
        <p:spPr>
          <a:xfrm>
            <a:off x="8350043" y="2062770"/>
            <a:ext cx="2395728" cy="2395728"/>
          </a:xfrm>
          <a:prstGeom prst="ellipse">
            <a:avLst/>
          </a:prstGeom>
          <a:ln w="152400">
            <a:gradFill>
              <a:gsLst>
                <a:gs pos="0">
                  <a:schemeClr val="bg1">
                    <a:lumMod val="75000"/>
                  </a:schemeClr>
                </a:gs>
                <a:gs pos="84000">
                  <a:schemeClr val="bg1">
                    <a:alpha val="0"/>
                  </a:schemeClr>
                </a:gs>
              </a:gsLst>
              <a:lin ang="10800000" scaled="0"/>
            </a:gradFill>
          </a:ln>
        </p:spPr>
        <p:txBody>
          <a:bodyPr anchor="ctr" anchorCtr="0">
            <a:normAutofit/>
          </a:bodyPr>
          <a:lstStyle>
            <a:lvl1pPr marL="9525" indent="0" algn="ctr">
              <a:buNone/>
              <a:tabLst/>
              <a:defRPr sz="1200"/>
            </a:lvl1pPr>
            <a:lvl2pPr marL="9525" indent="0" algn="ctr">
              <a:buNone/>
              <a:tabLst/>
              <a:defRPr sz="1200"/>
            </a:lvl2pPr>
            <a:lvl3pPr marL="9525" indent="0" algn="ctr">
              <a:buNone/>
              <a:tabLst/>
              <a:defRPr sz="1200"/>
            </a:lvl3pPr>
            <a:lvl4pPr marL="9525" indent="0" algn="ctr">
              <a:buNone/>
              <a:tabLst/>
              <a:defRPr sz="1200"/>
            </a:lvl4pPr>
            <a:lvl5pPr marL="9525" indent="0" algn="ctr">
              <a:buNone/>
              <a:tabLst/>
              <a:defRPr sz="1200"/>
            </a:lvl5pPr>
          </a:lstStyle>
          <a:p>
            <a:pPr lvl="0"/>
            <a:r>
              <a:rPr lang="en-US"/>
              <a:t>Nothing Goes In Here</a:t>
            </a:r>
          </a:p>
        </p:txBody>
      </p:sp>
      <p:sp>
        <p:nvSpPr>
          <p:cNvPr id="9" name="Content Placeholder 18">
            <a:extLst>
              <a:ext uri="{FF2B5EF4-FFF2-40B4-BE49-F238E27FC236}">
                <a16:creationId xmlns:a16="http://schemas.microsoft.com/office/drawing/2014/main" id="{E4897EF6-34B3-5AF2-3949-D432F47D88D8}"/>
              </a:ext>
            </a:extLst>
          </p:cNvPr>
          <p:cNvSpPr>
            <a:spLocks noGrp="1"/>
          </p:cNvSpPr>
          <p:nvPr>
            <p:ph sz="quarter" idx="13" hasCustomPrompt="1"/>
          </p:nvPr>
        </p:nvSpPr>
        <p:spPr>
          <a:xfrm>
            <a:off x="4496355" y="1815882"/>
            <a:ext cx="2889504" cy="2889504"/>
          </a:xfrm>
          <a:prstGeom prst="ellipse">
            <a:avLst/>
          </a:prstGeom>
          <a:ln w="31750">
            <a:gradFill>
              <a:gsLst>
                <a:gs pos="0">
                  <a:srgbClr val="FF6900"/>
                </a:gs>
                <a:gs pos="84000">
                  <a:schemeClr val="bg1">
                    <a:alpha val="0"/>
                  </a:schemeClr>
                </a:gs>
              </a:gsLst>
              <a:lin ang="10800000" scaled="0"/>
            </a:gradFill>
          </a:ln>
        </p:spPr>
        <p:txBody>
          <a:bodyPr anchor="ctr" anchorCtr="0">
            <a:normAutofit/>
          </a:bodyPr>
          <a:lstStyle>
            <a:lvl1pPr marL="9525" indent="0" algn="ctr">
              <a:buNone/>
              <a:tabLst/>
              <a:defRPr sz="1200"/>
            </a:lvl1pPr>
            <a:lvl2pPr marL="9525" indent="0" algn="ctr">
              <a:buNone/>
              <a:tabLst/>
              <a:defRPr sz="1200"/>
            </a:lvl2pPr>
            <a:lvl3pPr marL="9525" indent="0" algn="ctr">
              <a:buNone/>
              <a:tabLst/>
              <a:defRPr sz="1200"/>
            </a:lvl3pPr>
            <a:lvl4pPr marL="9525" indent="0" algn="ctr">
              <a:buNone/>
              <a:tabLst/>
              <a:defRPr sz="1200"/>
            </a:lvl4pPr>
            <a:lvl5pPr marL="9525" indent="0" algn="ctr">
              <a:buNone/>
              <a:tabLst/>
              <a:defRPr sz="1200"/>
            </a:lvl5pPr>
          </a:lstStyle>
          <a:p>
            <a:pPr lvl="0"/>
            <a:r>
              <a:rPr lang="en-US"/>
              <a:t>Nothing Goes In Here</a:t>
            </a:r>
          </a:p>
        </p:txBody>
      </p:sp>
      <p:sp>
        <p:nvSpPr>
          <p:cNvPr id="10" name="Content Placeholder 18">
            <a:extLst>
              <a:ext uri="{FF2B5EF4-FFF2-40B4-BE49-F238E27FC236}">
                <a16:creationId xmlns:a16="http://schemas.microsoft.com/office/drawing/2014/main" id="{682CA241-EA6D-DD25-A32B-C440E28F5C52}"/>
              </a:ext>
            </a:extLst>
          </p:cNvPr>
          <p:cNvSpPr>
            <a:spLocks noGrp="1" noChangeAspect="1"/>
          </p:cNvSpPr>
          <p:nvPr>
            <p:ph sz="quarter" idx="14" hasCustomPrompt="1"/>
          </p:nvPr>
        </p:nvSpPr>
        <p:spPr>
          <a:xfrm>
            <a:off x="4743243" y="2062770"/>
            <a:ext cx="2395728" cy="2395728"/>
          </a:xfrm>
          <a:prstGeom prst="ellipse">
            <a:avLst/>
          </a:prstGeom>
          <a:ln w="152400">
            <a:gradFill>
              <a:gsLst>
                <a:gs pos="0">
                  <a:schemeClr val="bg1">
                    <a:lumMod val="75000"/>
                  </a:schemeClr>
                </a:gs>
                <a:gs pos="84000">
                  <a:schemeClr val="bg1">
                    <a:alpha val="0"/>
                  </a:schemeClr>
                </a:gs>
              </a:gsLst>
              <a:lin ang="10800000" scaled="0"/>
            </a:gradFill>
          </a:ln>
        </p:spPr>
        <p:txBody>
          <a:bodyPr anchor="ctr" anchorCtr="0">
            <a:normAutofit/>
          </a:bodyPr>
          <a:lstStyle>
            <a:lvl1pPr marL="9525" indent="0" algn="ctr">
              <a:buNone/>
              <a:tabLst/>
              <a:defRPr sz="1200"/>
            </a:lvl1pPr>
            <a:lvl2pPr marL="9525" indent="0" algn="ctr">
              <a:buNone/>
              <a:tabLst/>
              <a:defRPr sz="1200"/>
            </a:lvl2pPr>
            <a:lvl3pPr marL="9525" indent="0" algn="ctr">
              <a:buNone/>
              <a:tabLst/>
              <a:defRPr sz="1200"/>
            </a:lvl3pPr>
            <a:lvl4pPr marL="9525" indent="0" algn="ctr">
              <a:buNone/>
              <a:tabLst/>
              <a:defRPr sz="1200"/>
            </a:lvl4pPr>
            <a:lvl5pPr marL="9525" indent="0" algn="ctr">
              <a:buNone/>
              <a:tabLst/>
              <a:defRPr sz="1200"/>
            </a:lvl5pPr>
          </a:lstStyle>
          <a:p>
            <a:pPr lvl="0"/>
            <a:r>
              <a:rPr lang="en-US"/>
              <a:t>Nothing Goes In Here</a:t>
            </a:r>
          </a:p>
        </p:txBody>
      </p:sp>
      <p:sp>
        <p:nvSpPr>
          <p:cNvPr id="11" name="Content Placeholder 18">
            <a:extLst>
              <a:ext uri="{FF2B5EF4-FFF2-40B4-BE49-F238E27FC236}">
                <a16:creationId xmlns:a16="http://schemas.microsoft.com/office/drawing/2014/main" id="{3FC68ABC-8C42-8BD2-5697-259E45B196F8}"/>
              </a:ext>
            </a:extLst>
          </p:cNvPr>
          <p:cNvSpPr>
            <a:spLocks noGrp="1"/>
          </p:cNvSpPr>
          <p:nvPr>
            <p:ph sz="quarter" idx="10" hasCustomPrompt="1"/>
          </p:nvPr>
        </p:nvSpPr>
        <p:spPr>
          <a:xfrm>
            <a:off x="899715" y="1815882"/>
            <a:ext cx="2889504" cy="2889504"/>
          </a:xfrm>
          <a:prstGeom prst="ellipse">
            <a:avLst/>
          </a:prstGeom>
          <a:ln w="31750">
            <a:gradFill>
              <a:gsLst>
                <a:gs pos="0">
                  <a:srgbClr val="00A1DE"/>
                </a:gs>
                <a:gs pos="84000">
                  <a:schemeClr val="bg1">
                    <a:alpha val="0"/>
                  </a:schemeClr>
                </a:gs>
              </a:gsLst>
              <a:lin ang="10800000" scaled="0"/>
            </a:gradFill>
          </a:ln>
        </p:spPr>
        <p:txBody>
          <a:bodyPr anchor="ctr" anchorCtr="0">
            <a:normAutofit/>
          </a:bodyPr>
          <a:lstStyle>
            <a:lvl1pPr marL="9525" indent="0" algn="ctr">
              <a:buNone/>
              <a:tabLst/>
              <a:defRPr sz="1200"/>
            </a:lvl1pPr>
            <a:lvl2pPr marL="9525" indent="0" algn="ctr">
              <a:buNone/>
              <a:tabLst/>
              <a:defRPr sz="1200"/>
            </a:lvl2pPr>
            <a:lvl3pPr marL="9525" indent="0" algn="ctr">
              <a:buNone/>
              <a:tabLst/>
              <a:defRPr sz="1200"/>
            </a:lvl3pPr>
            <a:lvl4pPr marL="9525" indent="0" algn="ctr">
              <a:buNone/>
              <a:tabLst/>
              <a:defRPr sz="1200"/>
            </a:lvl4pPr>
            <a:lvl5pPr marL="9525" indent="0" algn="ctr">
              <a:buNone/>
              <a:tabLst/>
              <a:defRPr sz="1200"/>
            </a:lvl5pPr>
          </a:lstStyle>
          <a:p>
            <a:pPr lvl="0"/>
            <a:r>
              <a:rPr lang="en-US"/>
              <a:t>Nothing Goes In Here</a:t>
            </a:r>
          </a:p>
        </p:txBody>
      </p:sp>
      <p:sp>
        <p:nvSpPr>
          <p:cNvPr id="12" name="Content Placeholder 18">
            <a:extLst>
              <a:ext uri="{FF2B5EF4-FFF2-40B4-BE49-F238E27FC236}">
                <a16:creationId xmlns:a16="http://schemas.microsoft.com/office/drawing/2014/main" id="{1EFF55BC-8129-D940-CDEA-E92384D415AC}"/>
              </a:ext>
            </a:extLst>
          </p:cNvPr>
          <p:cNvSpPr>
            <a:spLocks noGrp="1" noChangeAspect="1"/>
          </p:cNvSpPr>
          <p:nvPr>
            <p:ph sz="quarter" idx="11" hasCustomPrompt="1"/>
          </p:nvPr>
        </p:nvSpPr>
        <p:spPr>
          <a:xfrm>
            <a:off x="1146603" y="2062770"/>
            <a:ext cx="2395728" cy="2395728"/>
          </a:xfrm>
          <a:prstGeom prst="ellipse">
            <a:avLst/>
          </a:prstGeom>
          <a:ln w="152400">
            <a:gradFill>
              <a:gsLst>
                <a:gs pos="0">
                  <a:schemeClr val="bg1">
                    <a:lumMod val="75000"/>
                  </a:schemeClr>
                </a:gs>
                <a:gs pos="84000">
                  <a:schemeClr val="bg1">
                    <a:alpha val="0"/>
                  </a:schemeClr>
                </a:gs>
              </a:gsLst>
              <a:lin ang="10800000" scaled="0"/>
            </a:gradFill>
          </a:ln>
        </p:spPr>
        <p:txBody>
          <a:bodyPr anchor="ctr" anchorCtr="0">
            <a:normAutofit/>
          </a:bodyPr>
          <a:lstStyle>
            <a:lvl1pPr marL="9525" indent="0" algn="ctr">
              <a:buNone/>
              <a:tabLst/>
              <a:defRPr sz="1200"/>
            </a:lvl1pPr>
            <a:lvl2pPr marL="9525" indent="0" algn="ctr">
              <a:buNone/>
              <a:tabLst/>
              <a:defRPr sz="1200"/>
            </a:lvl2pPr>
            <a:lvl3pPr marL="9525" indent="0" algn="ctr">
              <a:buNone/>
              <a:tabLst/>
              <a:defRPr sz="1200"/>
            </a:lvl3pPr>
            <a:lvl4pPr marL="9525" indent="0" algn="ctr">
              <a:buNone/>
              <a:tabLst/>
              <a:defRPr sz="1200"/>
            </a:lvl4pPr>
            <a:lvl5pPr marL="9525" indent="0" algn="ctr">
              <a:buNone/>
              <a:tabLst/>
              <a:defRPr sz="1200"/>
            </a:lvl5pPr>
          </a:lstStyle>
          <a:p>
            <a:pPr lvl="0"/>
            <a:r>
              <a:rPr lang="en-US"/>
              <a:t>Nothing Goes In Here</a:t>
            </a:r>
          </a:p>
        </p:txBody>
      </p:sp>
      <p:sp>
        <p:nvSpPr>
          <p:cNvPr id="15" name="Picture Placeholder 15">
            <a:extLst>
              <a:ext uri="{FF2B5EF4-FFF2-40B4-BE49-F238E27FC236}">
                <a16:creationId xmlns:a16="http://schemas.microsoft.com/office/drawing/2014/main" id="{6AFD7C2D-DA02-8207-B2E0-82B66596E731}"/>
              </a:ext>
            </a:extLst>
          </p:cNvPr>
          <p:cNvSpPr>
            <a:spLocks noGrp="1"/>
          </p:cNvSpPr>
          <p:nvPr>
            <p:ph type="pic" sz="quarter" idx="19" hasCustomPrompt="1"/>
          </p:nvPr>
        </p:nvSpPr>
        <p:spPr>
          <a:xfrm>
            <a:off x="1375203" y="2291370"/>
            <a:ext cx="1938528" cy="1938528"/>
          </a:xfrm>
          <a:prstGeom prst="ellipse">
            <a:avLst/>
          </a:prstGeom>
          <a:solidFill>
            <a:srgbClr val="00A1DE"/>
          </a:solidFill>
        </p:spPr>
        <p:txBody>
          <a:bodyPr anchor="ctr" anchorCtr="0">
            <a:normAutofit/>
          </a:bodyPr>
          <a:lstStyle>
            <a:lvl1pPr marL="0" indent="0" algn="ctr">
              <a:buNone/>
              <a:defRPr sz="1800" b="1" i="0">
                <a:solidFill>
                  <a:schemeClr val="bg1"/>
                </a:solidFill>
                <a:latin typeface="Calibri" panose="020F0502020204030204" pitchFamily="34" charset="0"/>
                <a:cs typeface="Calibri" panose="020F0502020204030204" pitchFamily="34" charset="0"/>
              </a:defRPr>
            </a:lvl1pPr>
          </a:lstStyle>
          <a:p>
            <a:r>
              <a:rPr lang="en-US"/>
              <a:t>Place Icon Here</a:t>
            </a:r>
          </a:p>
        </p:txBody>
      </p:sp>
      <p:sp>
        <p:nvSpPr>
          <p:cNvPr id="16" name="Picture Placeholder 15">
            <a:extLst>
              <a:ext uri="{FF2B5EF4-FFF2-40B4-BE49-F238E27FC236}">
                <a16:creationId xmlns:a16="http://schemas.microsoft.com/office/drawing/2014/main" id="{90E4ACD3-21DC-2D9E-77B6-F8E2B8CD16B6}"/>
              </a:ext>
            </a:extLst>
          </p:cNvPr>
          <p:cNvSpPr>
            <a:spLocks noGrp="1"/>
          </p:cNvSpPr>
          <p:nvPr>
            <p:ph type="pic" sz="quarter" idx="20" hasCustomPrompt="1"/>
          </p:nvPr>
        </p:nvSpPr>
        <p:spPr>
          <a:xfrm>
            <a:off x="4971843" y="2291370"/>
            <a:ext cx="1938528" cy="1938528"/>
          </a:xfrm>
          <a:prstGeom prst="ellipse">
            <a:avLst/>
          </a:prstGeom>
          <a:solidFill>
            <a:srgbClr val="FF6900"/>
          </a:solidFill>
        </p:spPr>
        <p:txBody>
          <a:bodyPr anchor="ctr" anchorCtr="0">
            <a:normAutofit/>
          </a:bodyPr>
          <a:lstStyle>
            <a:lvl1pPr marL="0" indent="0" algn="ctr">
              <a:buNone/>
              <a:defRPr sz="1800" b="1" i="0">
                <a:solidFill>
                  <a:schemeClr val="bg1"/>
                </a:solidFill>
                <a:latin typeface="Calibri" panose="020F0502020204030204" pitchFamily="34" charset="0"/>
                <a:cs typeface="Calibri" panose="020F0502020204030204" pitchFamily="34" charset="0"/>
              </a:defRPr>
            </a:lvl1pPr>
          </a:lstStyle>
          <a:p>
            <a:r>
              <a:rPr lang="en-US"/>
              <a:t>Place Icon Here</a:t>
            </a:r>
          </a:p>
        </p:txBody>
      </p:sp>
      <p:sp>
        <p:nvSpPr>
          <p:cNvPr id="17" name="Picture Placeholder 15">
            <a:extLst>
              <a:ext uri="{FF2B5EF4-FFF2-40B4-BE49-F238E27FC236}">
                <a16:creationId xmlns:a16="http://schemas.microsoft.com/office/drawing/2014/main" id="{3A8C09F8-2DC9-7177-8F74-A7431A2ED46C}"/>
              </a:ext>
            </a:extLst>
          </p:cNvPr>
          <p:cNvSpPr>
            <a:spLocks noGrp="1"/>
          </p:cNvSpPr>
          <p:nvPr>
            <p:ph type="pic" sz="quarter" idx="21" hasCustomPrompt="1"/>
          </p:nvPr>
        </p:nvSpPr>
        <p:spPr>
          <a:xfrm>
            <a:off x="8578643" y="2291370"/>
            <a:ext cx="1938528" cy="1938528"/>
          </a:xfrm>
          <a:prstGeom prst="ellipse">
            <a:avLst/>
          </a:prstGeom>
          <a:solidFill>
            <a:srgbClr val="D539B5"/>
          </a:solidFill>
        </p:spPr>
        <p:txBody>
          <a:bodyPr anchor="ctr" anchorCtr="0">
            <a:normAutofit/>
          </a:bodyPr>
          <a:lstStyle>
            <a:lvl1pPr marL="0" indent="0" algn="ctr">
              <a:buNone/>
              <a:defRPr sz="1800" b="1" i="0">
                <a:solidFill>
                  <a:schemeClr val="bg1"/>
                </a:solidFill>
                <a:latin typeface="Calibri" panose="020F0502020204030204" pitchFamily="34" charset="0"/>
                <a:cs typeface="Calibri" panose="020F0502020204030204" pitchFamily="34" charset="0"/>
              </a:defRPr>
            </a:lvl1pPr>
          </a:lstStyle>
          <a:p>
            <a:r>
              <a:rPr lang="en-US"/>
              <a:t>Place Icon Here</a:t>
            </a:r>
          </a:p>
        </p:txBody>
      </p:sp>
    </p:spTree>
    <p:extLst>
      <p:ext uri="{BB962C8B-B14F-4D97-AF65-F5344CB8AC3E}">
        <p14:creationId xmlns:p14="http://schemas.microsoft.com/office/powerpoint/2010/main" val="29872389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3">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CD29A7-3CB9-2795-62FC-6DCF81BE3D77}"/>
              </a:ext>
            </a:extLst>
          </p:cNvPr>
          <p:cNvSpPr>
            <a:spLocks noGrp="1"/>
          </p:cNvSpPr>
          <p:nvPr>
            <p:ph type="ctrTitle" hasCustomPrompt="1"/>
          </p:nvPr>
        </p:nvSpPr>
        <p:spPr>
          <a:xfrm>
            <a:off x="591850" y="896112"/>
            <a:ext cx="10187182" cy="2787587"/>
          </a:xfrm>
        </p:spPr>
        <p:txBody>
          <a:bodyPr anchor="b">
            <a:normAutofit/>
          </a:bodyPr>
          <a:lstStyle>
            <a:lvl1pPr algn="l">
              <a:defRPr sz="6600" b="1" i="0" cap="none" baseline="0">
                <a:solidFill>
                  <a:schemeClr val="bg2"/>
                </a:solidFill>
              </a:defRPr>
            </a:lvl1pPr>
          </a:lstStyle>
          <a:p>
            <a:r>
              <a:rPr lang="en-US"/>
              <a:t>Master title</a:t>
            </a:r>
          </a:p>
        </p:txBody>
      </p:sp>
      <p:sp>
        <p:nvSpPr>
          <p:cNvPr id="3" name="Subtitle 2">
            <a:extLst>
              <a:ext uri="{FF2B5EF4-FFF2-40B4-BE49-F238E27FC236}">
                <a16:creationId xmlns:a16="http://schemas.microsoft.com/office/drawing/2014/main" id="{FDE8A037-7D86-C332-F22F-53FA592044A1}"/>
              </a:ext>
            </a:extLst>
          </p:cNvPr>
          <p:cNvSpPr>
            <a:spLocks noGrp="1"/>
          </p:cNvSpPr>
          <p:nvPr>
            <p:ph type="subTitle" idx="1" hasCustomPrompt="1"/>
          </p:nvPr>
        </p:nvSpPr>
        <p:spPr>
          <a:xfrm>
            <a:off x="645638" y="5295328"/>
            <a:ext cx="7866349" cy="876872"/>
          </a:xfrm>
        </p:spPr>
        <p:txBody>
          <a:bodyPr>
            <a:normAutofit/>
          </a:bodyPr>
          <a:lstStyle>
            <a:lvl1pPr marL="0" indent="0" algn="l">
              <a:lnSpc>
                <a:spcPct val="120000"/>
              </a:lnSpc>
              <a:buNone/>
              <a:defRPr sz="1600" b="1" cap="all" spc="100" baseline="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SPEAKER NAME, SPEAKER TITLE</a:t>
            </a:r>
          </a:p>
          <a:p>
            <a:r>
              <a:rPr lang="en-US"/>
              <a:t>XX/XX/XXXX</a:t>
            </a:r>
          </a:p>
        </p:txBody>
      </p:sp>
      <p:sp>
        <p:nvSpPr>
          <p:cNvPr id="7" name="Text Placeholder 9">
            <a:extLst>
              <a:ext uri="{FF2B5EF4-FFF2-40B4-BE49-F238E27FC236}">
                <a16:creationId xmlns:a16="http://schemas.microsoft.com/office/drawing/2014/main" id="{D8386C09-4ABF-2F61-4236-D148527CB1B3}"/>
              </a:ext>
            </a:extLst>
          </p:cNvPr>
          <p:cNvSpPr>
            <a:spLocks noGrp="1"/>
          </p:cNvSpPr>
          <p:nvPr>
            <p:ph type="body" sz="quarter" idx="10" hasCustomPrompt="1"/>
          </p:nvPr>
        </p:nvSpPr>
        <p:spPr>
          <a:xfrm>
            <a:off x="646019" y="3767138"/>
            <a:ext cx="10133013" cy="1281112"/>
          </a:xfrm>
        </p:spPr>
        <p:txBody>
          <a:bodyPr>
            <a:noAutofit/>
          </a:bodyPr>
          <a:lstStyle>
            <a:lvl1pPr marL="0" indent="0">
              <a:buNone/>
              <a:defRPr sz="2400" b="1" i="0" cap="none" baseline="0">
                <a:solidFill>
                  <a:schemeClr val="bg2"/>
                </a:solidFill>
              </a:defRPr>
            </a:lvl1pPr>
            <a:lvl2pPr>
              <a:defRPr sz="1800"/>
            </a:lvl2pPr>
            <a:lvl3pPr>
              <a:defRPr sz="1800"/>
            </a:lvl3pPr>
            <a:lvl4pPr>
              <a:defRPr sz="1800"/>
            </a:lvl4pPr>
            <a:lvl5pPr>
              <a:defRPr sz="1800"/>
            </a:lvl5pPr>
          </a:lstStyle>
          <a:p>
            <a:pPr lvl="0"/>
            <a:r>
              <a:rPr lang="en-US"/>
              <a:t>Subhead goes here</a:t>
            </a:r>
          </a:p>
        </p:txBody>
      </p:sp>
    </p:spTree>
    <p:extLst>
      <p:ext uri="{BB962C8B-B14F-4D97-AF65-F5344CB8AC3E}">
        <p14:creationId xmlns:p14="http://schemas.microsoft.com/office/powerpoint/2010/main" val="4183031759"/>
      </p:ext>
    </p:extLst>
  </p:cSld>
  <p:clrMapOvr>
    <a:masterClrMapping/>
  </p:clrMapOvr>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Questions &amp; Thank you">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5523546F-FCFE-05C7-9C2A-24146A13B6B7}"/>
              </a:ext>
            </a:extLst>
          </p:cNvPr>
          <p:cNvSpPr>
            <a:spLocks noGrp="1"/>
          </p:cNvSpPr>
          <p:nvPr>
            <p:ph type="title"/>
          </p:nvPr>
        </p:nvSpPr>
        <p:spPr>
          <a:xfrm>
            <a:off x="621792" y="2732674"/>
            <a:ext cx="10972800" cy="1246347"/>
          </a:xfrm>
        </p:spPr>
        <p:txBody>
          <a:bodyPr anchor="b">
            <a:normAutofit/>
          </a:bodyPr>
          <a:lstStyle>
            <a:lvl1pPr>
              <a:defRPr sz="7200" b="1" i="0" cap="none" baseline="0">
                <a:solidFill>
                  <a:schemeClr val="bg2"/>
                </a:solidFill>
              </a:defRPr>
            </a:lvl1pPr>
          </a:lstStyle>
          <a:p>
            <a:r>
              <a:rPr lang="en-US"/>
              <a:t>Click to edit Master title style</a:t>
            </a:r>
          </a:p>
        </p:txBody>
      </p:sp>
    </p:spTree>
    <p:extLst>
      <p:ext uri="{BB962C8B-B14F-4D97-AF65-F5344CB8AC3E}">
        <p14:creationId xmlns:p14="http://schemas.microsoft.com/office/powerpoint/2010/main" val="2732362741"/>
      </p:ext>
    </p:extLst>
  </p:cSld>
  <p:clrMapOvr>
    <a:masterClrMapping/>
  </p:clrMapOvr>
  <p:extLst>
    <p:ext uri="{DCECCB84-F9BA-43D5-87BE-67443E8EF086}">
      <p15:sldGuideLst xmlns:p15="http://schemas.microsoft.com/office/powerpoint/2012/main">
        <p15:guide id="1" orient="horz" pos="2496">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Breaker 1">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FDDCFA9C-77EA-F729-2BF2-C4720E10C565}"/>
              </a:ext>
            </a:extLst>
          </p:cNvPr>
          <p:cNvSpPr>
            <a:spLocks noGrp="1"/>
          </p:cNvSpPr>
          <p:nvPr>
            <p:ph type="title" hasCustomPrompt="1"/>
          </p:nvPr>
        </p:nvSpPr>
        <p:spPr>
          <a:xfrm>
            <a:off x="581452" y="953930"/>
            <a:ext cx="7966710" cy="2852737"/>
          </a:xfrm>
        </p:spPr>
        <p:txBody>
          <a:bodyPr anchor="b">
            <a:normAutofit/>
          </a:bodyPr>
          <a:lstStyle>
            <a:lvl1pPr>
              <a:defRPr sz="6600" b="1" i="0" cap="none" baseline="0">
                <a:solidFill>
                  <a:schemeClr val="bg2"/>
                </a:solidFill>
              </a:defRPr>
            </a:lvl1pPr>
          </a:lstStyle>
          <a:p>
            <a:r>
              <a:rPr lang="en-US"/>
              <a:t>Breaker slide</a:t>
            </a:r>
          </a:p>
        </p:txBody>
      </p:sp>
      <p:sp>
        <p:nvSpPr>
          <p:cNvPr id="17" name="Text Placeholder 2">
            <a:extLst>
              <a:ext uri="{FF2B5EF4-FFF2-40B4-BE49-F238E27FC236}">
                <a16:creationId xmlns:a16="http://schemas.microsoft.com/office/drawing/2014/main" id="{9986F16B-A926-CC76-E17B-21E3CF79C33E}"/>
              </a:ext>
            </a:extLst>
          </p:cNvPr>
          <p:cNvSpPr>
            <a:spLocks noGrp="1"/>
          </p:cNvSpPr>
          <p:nvPr>
            <p:ph type="body" idx="1" hasCustomPrompt="1"/>
          </p:nvPr>
        </p:nvSpPr>
        <p:spPr>
          <a:xfrm>
            <a:off x="633643" y="4050953"/>
            <a:ext cx="7966710" cy="874616"/>
          </a:xfrm>
        </p:spPr>
        <p:txBody>
          <a:bodyPr>
            <a:normAutofit/>
          </a:bodyPr>
          <a:lstStyle>
            <a:lvl1pPr marL="0" indent="0">
              <a:buNone/>
              <a:defRPr sz="2000" b="1" i="0" cap="none" baseline="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Subhead goes here</a:t>
            </a:r>
          </a:p>
        </p:txBody>
      </p:sp>
    </p:spTree>
    <p:extLst>
      <p:ext uri="{BB962C8B-B14F-4D97-AF65-F5344CB8AC3E}">
        <p14:creationId xmlns:p14="http://schemas.microsoft.com/office/powerpoint/2010/main" val="363066171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Breaker 2">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FDDCFA9C-77EA-F729-2BF2-C4720E10C565}"/>
              </a:ext>
            </a:extLst>
          </p:cNvPr>
          <p:cNvSpPr>
            <a:spLocks noGrp="1"/>
          </p:cNvSpPr>
          <p:nvPr>
            <p:ph type="title" hasCustomPrompt="1"/>
          </p:nvPr>
        </p:nvSpPr>
        <p:spPr>
          <a:xfrm>
            <a:off x="581452" y="953930"/>
            <a:ext cx="7966710" cy="2852737"/>
          </a:xfrm>
        </p:spPr>
        <p:txBody>
          <a:bodyPr anchor="b">
            <a:normAutofit/>
          </a:bodyPr>
          <a:lstStyle>
            <a:lvl1pPr>
              <a:defRPr sz="6600" b="1" i="0" cap="none" baseline="0">
                <a:solidFill>
                  <a:schemeClr val="bg2"/>
                </a:solidFill>
              </a:defRPr>
            </a:lvl1pPr>
          </a:lstStyle>
          <a:p>
            <a:r>
              <a:rPr lang="en-US"/>
              <a:t>Breaker slide</a:t>
            </a:r>
          </a:p>
        </p:txBody>
      </p:sp>
      <p:sp>
        <p:nvSpPr>
          <p:cNvPr id="17" name="Text Placeholder 2">
            <a:extLst>
              <a:ext uri="{FF2B5EF4-FFF2-40B4-BE49-F238E27FC236}">
                <a16:creationId xmlns:a16="http://schemas.microsoft.com/office/drawing/2014/main" id="{9986F16B-A926-CC76-E17B-21E3CF79C33E}"/>
              </a:ext>
            </a:extLst>
          </p:cNvPr>
          <p:cNvSpPr>
            <a:spLocks noGrp="1"/>
          </p:cNvSpPr>
          <p:nvPr>
            <p:ph type="body" idx="1" hasCustomPrompt="1"/>
          </p:nvPr>
        </p:nvSpPr>
        <p:spPr>
          <a:xfrm>
            <a:off x="633643" y="4050953"/>
            <a:ext cx="7966710" cy="874616"/>
          </a:xfrm>
        </p:spPr>
        <p:txBody>
          <a:bodyPr>
            <a:normAutofit/>
          </a:bodyPr>
          <a:lstStyle>
            <a:lvl1pPr marL="0" indent="0">
              <a:buNone/>
              <a:defRPr sz="2000" b="1" i="0" cap="none" baseline="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Subhead goes here</a:t>
            </a:r>
          </a:p>
        </p:txBody>
      </p:sp>
    </p:spTree>
    <p:extLst>
      <p:ext uri="{BB962C8B-B14F-4D97-AF65-F5344CB8AC3E}">
        <p14:creationId xmlns:p14="http://schemas.microsoft.com/office/powerpoint/2010/main" val="194237109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Breaker 3">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FDDCFA9C-77EA-F729-2BF2-C4720E10C565}"/>
              </a:ext>
            </a:extLst>
          </p:cNvPr>
          <p:cNvSpPr>
            <a:spLocks noGrp="1"/>
          </p:cNvSpPr>
          <p:nvPr>
            <p:ph type="title" hasCustomPrompt="1"/>
          </p:nvPr>
        </p:nvSpPr>
        <p:spPr>
          <a:xfrm>
            <a:off x="581452" y="953930"/>
            <a:ext cx="7966710" cy="2852737"/>
          </a:xfrm>
        </p:spPr>
        <p:txBody>
          <a:bodyPr anchor="b">
            <a:normAutofit/>
          </a:bodyPr>
          <a:lstStyle>
            <a:lvl1pPr>
              <a:defRPr sz="6600" b="1" i="0" cap="none" baseline="0">
                <a:solidFill>
                  <a:schemeClr val="bg1"/>
                </a:solidFill>
              </a:defRPr>
            </a:lvl1pPr>
          </a:lstStyle>
          <a:p>
            <a:r>
              <a:rPr lang="en-US"/>
              <a:t>Breaker slide</a:t>
            </a:r>
          </a:p>
        </p:txBody>
      </p:sp>
      <p:sp>
        <p:nvSpPr>
          <p:cNvPr id="17" name="Text Placeholder 2">
            <a:extLst>
              <a:ext uri="{FF2B5EF4-FFF2-40B4-BE49-F238E27FC236}">
                <a16:creationId xmlns:a16="http://schemas.microsoft.com/office/drawing/2014/main" id="{9986F16B-A926-CC76-E17B-21E3CF79C33E}"/>
              </a:ext>
            </a:extLst>
          </p:cNvPr>
          <p:cNvSpPr>
            <a:spLocks noGrp="1"/>
          </p:cNvSpPr>
          <p:nvPr>
            <p:ph type="body" idx="1" hasCustomPrompt="1"/>
          </p:nvPr>
        </p:nvSpPr>
        <p:spPr>
          <a:xfrm>
            <a:off x="633643" y="4050953"/>
            <a:ext cx="7966710" cy="874616"/>
          </a:xfrm>
        </p:spPr>
        <p:txBody>
          <a:bodyPr>
            <a:normAutofit/>
          </a:bodyPr>
          <a:lstStyle>
            <a:lvl1pPr marL="0" indent="0">
              <a:buNone/>
              <a:defRPr sz="2000" b="1" i="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Subhead goes here</a:t>
            </a:r>
          </a:p>
        </p:txBody>
      </p:sp>
    </p:spTree>
    <p:extLst>
      <p:ext uri="{BB962C8B-B14F-4D97-AF65-F5344CB8AC3E}">
        <p14:creationId xmlns:p14="http://schemas.microsoft.com/office/powerpoint/2010/main" val="2022508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Breaker 4">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FDDCFA9C-77EA-F729-2BF2-C4720E10C565}"/>
              </a:ext>
            </a:extLst>
          </p:cNvPr>
          <p:cNvSpPr>
            <a:spLocks noGrp="1"/>
          </p:cNvSpPr>
          <p:nvPr>
            <p:ph type="title" hasCustomPrompt="1"/>
          </p:nvPr>
        </p:nvSpPr>
        <p:spPr>
          <a:xfrm>
            <a:off x="581452" y="953930"/>
            <a:ext cx="7966710" cy="2852737"/>
          </a:xfrm>
        </p:spPr>
        <p:txBody>
          <a:bodyPr anchor="b">
            <a:normAutofit/>
          </a:bodyPr>
          <a:lstStyle>
            <a:lvl1pPr>
              <a:defRPr sz="6600" b="1" i="0" cap="none" baseline="0">
                <a:solidFill>
                  <a:schemeClr val="bg1"/>
                </a:solidFill>
              </a:defRPr>
            </a:lvl1pPr>
          </a:lstStyle>
          <a:p>
            <a:r>
              <a:rPr lang="en-US"/>
              <a:t>Breaker slide</a:t>
            </a:r>
          </a:p>
        </p:txBody>
      </p:sp>
      <p:sp>
        <p:nvSpPr>
          <p:cNvPr id="17" name="Text Placeholder 2">
            <a:extLst>
              <a:ext uri="{FF2B5EF4-FFF2-40B4-BE49-F238E27FC236}">
                <a16:creationId xmlns:a16="http://schemas.microsoft.com/office/drawing/2014/main" id="{9986F16B-A926-CC76-E17B-21E3CF79C33E}"/>
              </a:ext>
            </a:extLst>
          </p:cNvPr>
          <p:cNvSpPr>
            <a:spLocks noGrp="1"/>
          </p:cNvSpPr>
          <p:nvPr>
            <p:ph type="body" idx="1" hasCustomPrompt="1"/>
          </p:nvPr>
        </p:nvSpPr>
        <p:spPr>
          <a:xfrm>
            <a:off x="633643" y="4050953"/>
            <a:ext cx="7966710" cy="874616"/>
          </a:xfrm>
        </p:spPr>
        <p:txBody>
          <a:bodyPr>
            <a:normAutofit/>
          </a:bodyPr>
          <a:lstStyle>
            <a:lvl1pPr marL="0" indent="0">
              <a:buNone/>
              <a:defRPr sz="2000" b="1" i="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Subhead goes here</a:t>
            </a:r>
          </a:p>
        </p:txBody>
      </p:sp>
    </p:spTree>
    <p:extLst>
      <p:ext uri="{BB962C8B-B14F-4D97-AF65-F5344CB8AC3E}">
        <p14:creationId xmlns:p14="http://schemas.microsoft.com/office/powerpoint/2010/main" val="9758291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Breaker 5">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FDDCFA9C-77EA-F729-2BF2-C4720E10C565}"/>
              </a:ext>
            </a:extLst>
          </p:cNvPr>
          <p:cNvSpPr>
            <a:spLocks noGrp="1"/>
          </p:cNvSpPr>
          <p:nvPr>
            <p:ph type="title" hasCustomPrompt="1"/>
          </p:nvPr>
        </p:nvSpPr>
        <p:spPr>
          <a:xfrm>
            <a:off x="581452" y="953930"/>
            <a:ext cx="7966710" cy="2852737"/>
          </a:xfrm>
        </p:spPr>
        <p:txBody>
          <a:bodyPr anchor="b">
            <a:normAutofit/>
          </a:bodyPr>
          <a:lstStyle>
            <a:lvl1pPr>
              <a:defRPr sz="6600" b="1" i="0" cap="none" baseline="0">
                <a:solidFill>
                  <a:schemeClr val="bg2"/>
                </a:solidFill>
              </a:defRPr>
            </a:lvl1pPr>
          </a:lstStyle>
          <a:p>
            <a:r>
              <a:rPr lang="en-US"/>
              <a:t>Breaker slide</a:t>
            </a:r>
          </a:p>
        </p:txBody>
      </p:sp>
      <p:sp>
        <p:nvSpPr>
          <p:cNvPr id="17" name="Text Placeholder 2">
            <a:extLst>
              <a:ext uri="{FF2B5EF4-FFF2-40B4-BE49-F238E27FC236}">
                <a16:creationId xmlns:a16="http://schemas.microsoft.com/office/drawing/2014/main" id="{9986F16B-A926-CC76-E17B-21E3CF79C33E}"/>
              </a:ext>
            </a:extLst>
          </p:cNvPr>
          <p:cNvSpPr>
            <a:spLocks noGrp="1"/>
          </p:cNvSpPr>
          <p:nvPr>
            <p:ph type="body" idx="1" hasCustomPrompt="1"/>
          </p:nvPr>
        </p:nvSpPr>
        <p:spPr>
          <a:xfrm>
            <a:off x="633643" y="4050953"/>
            <a:ext cx="7966710" cy="874616"/>
          </a:xfrm>
        </p:spPr>
        <p:txBody>
          <a:bodyPr>
            <a:normAutofit/>
          </a:bodyPr>
          <a:lstStyle>
            <a:lvl1pPr marL="0" indent="0">
              <a:buNone/>
              <a:defRPr sz="2000" b="1" i="0" cap="none" baseline="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Subhead goes here</a:t>
            </a:r>
          </a:p>
        </p:txBody>
      </p:sp>
    </p:spTree>
    <p:extLst>
      <p:ext uri="{BB962C8B-B14F-4D97-AF65-F5344CB8AC3E}">
        <p14:creationId xmlns:p14="http://schemas.microsoft.com/office/powerpoint/2010/main" val="343210177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Breaker 6">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FDDCFA9C-77EA-F729-2BF2-C4720E10C565}"/>
              </a:ext>
            </a:extLst>
          </p:cNvPr>
          <p:cNvSpPr>
            <a:spLocks noGrp="1"/>
          </p:cNvSpPr>
          <p:nvPr>
            <p:ph type="title" hasCustomPrompt="1"/>
          </p:nvPr>
        </p:nvSpPr>
        <p:spPr>
          <a:xfrm>
            <a:off x="581452" y="953930"/>
            <a:ext cx="7966710" cy="2852737"/>
          </a:xfrm>
        </p:spPr>
        <p:txBody>
          <a:bodyPr anchor="b">
            <a:normAutofit/>
          </a:bodyPr>
          <a:lstStyle>
            <a:lvl1pPr>
              <a:defRPr sz="6600" b="1" i="0" cap="none" baseline="0">
                <a:solidFill>
                  <a:schemeClr val="bg2"/>
                </a:solidFill>
              </a:defRPr>
            </a:lvl1pPr>
          </a:lstStyle>
          <a:p>
            <a:r>
              <a:rPr lang="en-US"/>
              <a:t>Breaker slide</a:t>
            </a:r>
          </a:p>
        </p:txBody>
      </p:sp>
      <p:sp>
        <p:nvSpPr>
          <p:cNvPr id="17" name="Text Placeholder 2">
            <a:extLst>
              <a:ext uri="{FF2B5EF4-FFF2-40B4-BE49-F238E27FC236}">
                <a16:creationId xmlns:a16="http://schemas.microsoft.com/office/drawing/2014/main" id="{9986F16B-A926-CC76-E17B-21E3CF79C33E}"/>
              </a:ext>
            </a:extLst>
          </p:cNvPr>
          <p:cNvSpPr>
            <a:spLocks noGrp="1"/>
          </p:cNvSpPr>
          <p:nvPr>
            <p:ph type="body" idx="1" hasCustomPrompt="1"/>
          </p:nvPr>
        </p:nvSpPr>
        <p:spPr>
          <a:xfrm>
            <a:off x="633643" y="4050953"/>
            <a:ext cx="7966710" cy="874616"/>
          </a:xfrm>
        </p:spPr>
        <p:txBody>
          <a:bodyPr>
            <a:normAutofit/>
          </a:bodyPr>
          <a:lstStyle>
            <a:lvl1pPr marL="0" indent="0">
              <a:buNone/>
              <a:defRPr sz="2000" b="1" i="0" cap="none" baseline="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Subhead goes here</a:t>
            </a:r>
          </a:p>
        </p:txBody>
      </p:sp>
    </p:spTree>
    <p:extLst>
      <p:ext uri="{BB962C8B-B14F-4D97-AF65-F5344CB8AC3E}">
        <p14:creationId xmlns:p14="http://schemas.microsoft.com/office/powerpoint/2010/main" val="415365355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Headline Only 2">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D48AFC-6F72-F8A6-D004-5B821B4CFEAF}"/>
              </a:ext>
            </a:extLst>
          </p:cNvPr>
          <p:cNvSpPr>
            <a:spLocks noGrp="1"/>
          </p:cNvSpPr>
          <p:nvPr>
            <p:ph type="title" hasCustomPrompt="1"/>
          </p:nvPr>
        </p:nvSpPr>
        <p:spPr>
          <a:xfrm>
            <a:off x="612648" y="374904"/>
            <a:ext cx="10972800" cy="1035179"/>
          </a:xfrm>
        </p:spPr>
        <p:txBody>
          <a:bodyPr anchor="t">
            <a:normAutofit/>
          </a:bodyPr>
          <a:lstStyle>
            <a:lvl1pPr>
              <a:defRPr sz="3600">
                <a:solidFill>
                  <a:schemeClr val="bg2"/>
                </a:solidFill>
              </a:defRPr>
            </a:lvl1pPr>
          </a:lstStyle>
          <a:p>
            <a:r>
              <a:rPr lang="en-US"/>
              <a:t>Click to edit headline</a:t>
            </a:r>
          </a:p>
        </p:txBody>
      </p:sp>
      <p:sp>
        <p:nvSpPr>
          <p:cNvPr id="3" name="TextBox 2">
            <a:extLst>
              <a:ext uri="{FF2B5EF4-FFF2-40B4-BE49-F238E27FC236}">
                <a16:creationId xmlns:a16="http://schemas.microsoft.com/office/drawing/2014/main" id="{00ACCB00-3870-A6B4-FBA7-F1FEC462C27E}"/>
              </a:ext>
            </a:extLst>
          </p:cNvPr>
          <p:cNvSpPr txBox="1"/>
          <p:nvPr userDrawn="1"/>
        </p:nvSpPr>
        <p:spPr>
          <a:xfrm>
            <a:off x="5581564" y="6486601"/>
            <a:ext cx="6099048" cy="246221"/>
          </a:xfrm>
          <a:prstGeom prst="rect">
            <a:avLst/>
          </a:prstGeom>
          <a:noFill/>
        </p:spPr>
        <p:txBody>
          <a:bodyPr wrap="square">
            <a:spAutoFit/>
          </a:bodyPr>
          <a:lstStyle/>
          <a:p>
            <a:pPr lvl="0" algn="r"/>
            <a:r>
              <a:rPr lang="en-US" sz="1000">
                <a:solidFill>
                  <a:schemeClr val="bg1"/>
                </a:solidFill>
              </a:rPr>
              <a:t>©2025 Flexera</a:t>
            </a:r>
          </a:p>
        </p:txBody>
      </p:sp>
    </p:spTree>
    <p:extLst>
      <p:ext uri="{BB962C8B-B14F-4D97-AF65-F5344CB8AC3E}">
        <p14:creationId xmlns:p14="http://schemas.microsoft.com/office/powerpoint/2010/main" val="42224270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Headline and Content 2">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FED332-4114-A29C-2D9A-EF1A5AC9DFBD}"/>
              </a:ext>
            </a:extLst>
          </p:cNvPr>
          <p:cNvSpPr>
            <a:spLocks noGrp="1"/>
          </p:cNvSpPr>
          <p:nvPr>
            <p:ph type="title"/>
          </p:nvPr>
        </p:nvSpPr>
        <p:spPr/>
        <p:txBody>
          <a:bodyPr anchor="t">
            <a:normAutofit/>
          </a:bodyPr>
          <a:lstStyle>
            <a:lvl1pPr>
              <a:defRPr sz="3600">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A267FA81-18CF-4D4E-3327-082626625460}"/>
              </a:ext>
            </a:extLst>
          </p:cNvPr>
          <p:cNvSpPr>
            <a:spLocks noGrp="1"/>
          </p:cNvSpPr>
          <p:nvPr>
            <p:ph idx="1"/>
          </p:nvPr>
        </p:nvSpPr>
        <p:spPr>
          <a:xfrm>
            <a:off x="609600" y="1415627"/>
            <a:ext cx="10972800" cy="4517496"/>
          </a:xfrm>
        </p:spPr>
        <p:txBody>
          <a:bodyPr/>
          <a:lstStyle>
            <a:lvl1pPr>
              <a:defRPr b="1" i="0">
                <a:solidFill>
                  <a:schemeClr val="accent1"/>
                </a:solidFill>
                <a:latin typeface="Calibri" panose="020F0502020204030204" pitchFamily="34" charset="0"/>
                <a:cs typeface="Calibri" panose="020F050202020403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3">
            <a:extLst>
              <a:ext uri="{FF2B5EF4-FFF2-40B4-BE49-F238E27FC236}">
                <a16:creationId xmlns:a16="http://schemas.microsoft.com/office/drawing/2014/main" id="{25AD7973-2224-1D5A-BB79-3029869C5ECF}"/>
              </a:ext>
            </a:extLst>
          </p:cNvPr>
          <p:cNvSpPr txBox="1"/>
          <p:nvPr userDrawn="1"/>
        </p:nvSpPr>
        <p:spPr>
          <a:xfrm>
            <a:off x="5581564" y="6486601"/>
            <a:ext cx="6099048" cy="246221"/>
          </a:xfrm>
          <a:prstGeom prst="rect">
            <a:avLst/>
          </a:prstGeom>
          <a:noFill/>
        </p:spPr>
        <p:txBody>
          <a:bodyPr wrap="square">
            <a:spAutoFit/>
          </a:bodyPr>
          <a:lstStyle/>
          <a:p>
            <a:pPr lvl="0" algn="r"/>
            <a:r>
              <a:rPr lang="en-US" sz="1000">
                <a:solidFill>
                  <a:schemeClr val="bg1"/>
                </a:solidFill>
              </a:rPr>
              <a:t>©2025 Flexera</a:t>
            </a:r>
          </a:p>
        </p:txBody>
      </p:sp>
    </p:spTree>
    <p:extLst>
      <p:ext uri="{BB962C8B-B14F-4D97-AF65-F5344CB8AC3E}">
        <p14:creationId xmlns:p14="http://schemas.microsoft.com/office/powerpoint/2010/main" val="33213479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wo Column Content 2">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FED332-4114-A29C-2D9A-EF1A5AC9DFBD}"/>
              </a:ext>
            </a:extLst>
          </p:cNvPr>
          <p:cNvSpPr>
            <a:spLocks noGrp="1"/>
          </p:cNvSpPr>
          <p:nvPr>
            <p:ph type="title"/>
          </p:nvPr>
        </p:nvSpPr>
        <p:spPr/>
        <p:txBody>
          <a:bodyPr anchor="t">
            <a:normAutofit/>
          </a:bodyPr>
          <a:lstStyle>
            <a:lvl1pPr>
              <a:defRPr sz="3600">
                <a:solidFill>
                  <a:schemeClr val="bg1"/>
                </a:solidFill>
              </a:defRPr>
            </a:lvl1pPr>
          </a:lstStyle>
          <a:p>
            <a:r>
              <a:rPr lang="en-US"/>
              <a:t>Click to edit Master title style</a:t>
            </a:r>
          </a:p>
        </p:txBody>
      </p:sp>
      <p:sp>
        <p:nvSpPr>
          <p:cNvPr id="4" name="TextBox 3">
            <a:extLst>
              <a:ext uri="{FF2B5EF4-FFF2-40B4-BE49-F238E27FC236}">
                <a16:creationId xmlns:a16="http://schemas.microsoft.com/office/drawing/2014/main" id="{25AD7973-2224-1D5A-BB79-3029869C5ECF}"/>
              </a:ext>
            </a:extLst>
          </p:cNvPr>
          <p:cNvSpPr txBox="1"/>
          <p:nvPr userDrawn="1"/>
        </p:nvSpPr>
        <p:spPr>
          <a:xfrm>
            <a:off x="5581564" y="6486601"/>
            <a:ext cx="6099048" cy="246221"/>
          </a:xfrm>
          <a:prstGeom prst="rect">
            <a:avLst/>
          </a:prstGeom>
          <a:noFill/>
        </p:spPr>
        <p:txBody>
          <a:bodyPr wrap="square">
            <a:spAutoFit/>
          </a:bodyPr>
          <a:lstStyle/>
          <a:p>
            <a:pPr lvl="0" algn="r"/>
            <a:r>
              <a:rPr lang="en-US" sz="1000">
                <a:solidFill>
                  <a:schemeClr val="bg1"/>
                </a:solidFill>
              </a:rPr>
              <a:t>©2025 Flexera</a:t>
            </a:r>
          </a:p>
        </p:txBody>
      </p:sp>
      <p:sp>
        <p:nvSpPr>
          <p:cNvPr id="5" name="Content Placeholder 2">
            <a:extLst>
              <a:ext uri="{FF2B5EF4-FFF2-40B4-BE49-F238E27FC236}">
                <a16:creationId xmlns:a16="http://schemas.microsoft.com/office/drawing/2014/main" id="{8B2AE10A-CC03-BE19-E1E7-DB40D4AAA27F}"/>
              </a:ext>
            </a:extLst>
          </p:cNvPr>
          <p:cNvSpPr>
            <a:spLocks noGrp="1"/>
          </p:cNvSpPr>
          <p:nvPr>
            <p:ph sz="half" idx="1" hasCustomPrompt="1"/>
          </p:nvPr>
        </p:nvSpPr>
        <p:spPr>
          <a:xfrm>
            <a:off x="619760" y="1638300"/>
            <a:ext cx="5212080" cy="4351338"/>
          </a:xfrm>
        </p:spPr>
        <p:txBody>
          <a:bodyPr/>
          <a:lstStyle>
            <a:lvl1pPr>
              <a:defRPr b="1" i="0">
                <a:solidFill>
                  <a:schemeClr val="accent1"/>
                </a:solidFill>
                <a:latin typeface="Calibri" panose="020F0502020204030204" pitchFamily="34" charset="0"/>
                <a:cs typeface="Calibri" panose="020F050202020403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3">
            <a:extLst>
              <a:ext uri="{FF2B5EF4-FFF2-40B4-BE49-F238E27FC236}">
                <a16:creationId xmlns:a16="http://schemas.microsoft.com/office/drawing/2014/main" id="{29ED2D5A-E6A1-C335-75CB-68030B0777BE}"/>
              </a:ext>
            </a:extLst>
          </p:cNvPr>
          <p:cNvSpPr>
            <a:spLocks noGrp="1"/>
          </p:cNvSpPr>
          <p:nvPr>
            <p:ph sz="half" idx="2" hasCustomPrompt="1"/>
          </p:nvPr>
        </p:nvSpPr>
        <p:spPr>
          <a:xfrm>
            <a:off x="6370322" y="1638300"/>
            <a:ext cx="5212080" cy="4351338"/>
          </a:xfrm>
        </p:spPr>
        <p:txBody>
          <a:bodyPr/>
          <a:lstStyle>
            <a:lvl1pPr>
              <a:defRPr b="1" i="0">
                <a:solidFill>
                  <a:schemeClr val="accent1"/>
                </a:solidFill>
                <a:latin typeface="Calibri" panose="020F0502020204030204" pitchFamily="34" charset="0"/>
                <a:cs typeface="Calibri" panose="020F050202020403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116597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4">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2FB987-2CE8-6086-9113-90982776C027}"/>
              </a:ext>
            </a:extLst>
          </p:cNvPr>
          <p:cNvSpPr>
            <a:spLocks noGrp="1"/>
          </p:cNvSpPr>
          <p:nvPr>
            <p:ph type="ctrTitle" hasCustomPrompt="1"/>
          </p:nvPr>
        </p:nvSpPr>
        <p:spPr>
          <a:xfrm>
            <a:off x="591850" y="896112"/>
            <a:ext cx="10187182" cy="2787587"/>
          </a:xfrm>
        </p:spPr>
        <p:txBody>
          <a:bodyPr anchor="b">
            <a:normAutofit/>
          </a:bodyPr>
          <a:lstStyle>
            <a:lvl1pPr algn="l">
              <a:defRPr sz="6600" b="1" i="0" cap="none" baseline="0">
                <a:solidFill>
                  <a:schemeClr val="bg2"/>
                </a:solidFill>
              </a:defRPr>
            </a:lvl1pPr>
          </a:lstStyle>
          <a:p>
            <a:r>
              <a:rPr lang="en-US"/>
              <a:t>Master title</a:t>
            </a:r>
          </a:p>
        </p:txBody>
      </p:sp>
      <p:sp>
        <p:nvSpPr>
          <p:cNvPr id="3" name="Subtitle 2">
            <a:extLst>
              <a:ext uri="{FF2B5EF4-FFF2-40B4-BE49-F238E27FC236}">
                <a16:creationId xmlns:a16="http://schemas.microsoft.com/office/drawing/2014/main" id="{65CB93C0-D50E-6335-8A3C-A1D2E5C3CB26}"/>
              </a:ext>
            </a:extLst>
          </p:cNvPr>
          <p:cNvSpPr>
            <a:spLocks noGrp="1"/>
          </p:cNvSpPr>
          <p:nvPr>
            <p:ph type="subTitle" idx="1" hasCustomPrompt="1"/>
          </p:nvPr>
        </p:nvSpPr>
        <p:spPr>
          <a:xfrm>
            <a:off x="645638" y="5295328"/>
            <a:ext cx="7866349" cy="876872"/>
          </a:xfrm>
        </p:spPr>
        <p:txBody>
          <a:bodyPr>
            <a:normAutofit/>
          </a:bodyPr>
          <a:lstStyle>
            <a:lvl1pPr marL="0" indent="0" algn="l">
              <a:lnSpc>
                <a:spcPct val="120000"/>
              </a:lnSpc>
              <a:buNone/>
              <a:defRPr sz="1600" b="1" cap="all" spc="100" baseline="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SPEAKER NAME, SPEAKER TITLE</a:t>
            </a:r>
          </a:p>
          <a:p>
            <a:r>
              <a:rPr lang="en-US"/>
              <a:t>XX/XX/XXXX</a:t>
            </a:r>
          </a:p>
        </p:txBody>
      </p:sp>
      <p:sp>
        <p:nvSpPr>
          <p:cNvPr id="7" name="Text Placeholder 9">
            <a:extLst>
              <a:ext uri="{FF2B5EF4-FFF2-40B4-BE49-F238E27FC236}">
                <a16:creationId xmlns:a16="http://schemas.microsoft.com/office/drawing/2014/main" id="{CB16CE19-A21B-2638-2C8A-567AFC8F4F8C}"/>
              </a:ext>
            </a:extLst>
          </p:cNvPr>
          <p:cNvSpPr>
            <a:spLocks noGrp="1"/>
          </p:cNvSpPr>
          <p:nvPr>
            <p:ph type="body" sz="quarter" idx="10" hasCustomPrompt="1"/>
          </p:nvPr>
        </p:nvSpPr>
        <p:spPr>
          <a:xfrm>
            <a:off x="646019" y="3767138"/>
            <a:ext cx="10133013" cy="1281112"/>
          </a:xfrm>
        </p:spPr>
        <p:txBody>
          <a:bodyPr>
            <a:noAutofit/>
          </a:bodyPr>
          <a:lstStyle>
            <a:lvl1pPr marL="0" indent="0">
              <a:buNone/>
              <a:defRPr sz="2400" b="1" i="0" cap="none" baseline="0">
                <a:solidFill>
                  <a:schemeClr val="bg2"/>
                </a:solidFill>
              </a:defRPr>
            </a:lvl1pPr>
            <a:lvl2pPr>
              <a:defRPr sz="1800"/>
            </a:lvl2pPr>
            <a:lvl3pPr>
              <a:defRPr sz="1800"/>
            </a:lvl3pPr>
            <a:lvl4pPr>
              <a:defRPr sz="1800"/>
            </a:lvl4pPr>
            <a:lvl5pPr>
              <a:defRPr sz="1800"/>
            </a:lvl5pPr>
          </a:lstStyle>
          <a:p>
            <a:pPr lvl="0"/>
            <a:r>
              <a:rPr lang="en-US"/>
              <a:t>Subhead goes here</a:t>
            </a:r>
          </a:p>
        </p:txBody>
      </p:sp>
    </p:spTree>
    <p:extLst>
      <p:ext uri="{BB962C8B-B14F-4D97-AF65-F5344CB8AC3E}">
        <p14:creationId xmlns:p14="http://schemas.microsoft.com/office/powerpoint/2010/main" val="1047013069"/>
      </p:ext>
    </p:extLst>
  </p:cSld>
  <p:clrMapOvr>
    <a:masterClrMapping/>
  </p:clrMapOvr>
  <p:extLst>
    <p:ext uri="{DCECCB84-F9BA-43D5-87BE-67443E8EF086}">
      <p15:sldGuideLst xmlns:p15="http://schemas.microsoft.com/office/powerpoint/2012/main"/>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wo Column Content Subhead 2">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5AD7973-2224-1D5A-BB79-3029869C5ECF}"/>
              </a:ext>
            </a:extLst>
          </p:cNvPr>
          <p:cNvSpPr txBox="1"/>
          <p:nvPr userDrawn="1"/>
        </p:nvSpPr>
        <p:spPr>
          <a:xfrm>
            <a:off x="5581564" y="6486601"/>
            <a:ext cx="6099048" cy="246221"/>
          </a:xfrm>
          <a:prstGeom prst="rect">
            <a:avLst/>
          </a:prstGeom>
          <a:noFill/>
        </p:spPr>
        <p:txBody>
          <a:bodyPr wrap="square">
            <a:spAutoFit/>
          </a:bodyPr>
          <a:lstStyle/>
          <a:p>
            <a:pPr lvl="0" algn="r"/>
            <a:r>
              <a:rPr lang="en-US" sz="1000">
                <a:solidFill>
                  <a:schemeClr val="bg1"/>
                </a:solidFill>
              </a:rPr>
              <a:t>©2025 Flexera</a:t>
            </a:r>
          </a:p>
        </p:txBody>
      </p:sp>
      <p:sp>
        <p:nvSpPr>
          <p:cNvPr id="3" name="Text Placeholder 2">
            <a:extLst>
              <a:ext uri="{FF2B5EF4-FFF2-40B4-BE49-F238E27FC236}">
                <a16:creationId xmlns:a16="http://schemas.microsoft.com/office/drawing/2014/main" id="{C4FC4F13-6093-BC2A-7ED5-41D472A7FA45}"/>
              </a:ext>
            </a:extLst>
          </p:cNvPr>
          <p:cNvSpPr>
            <a:spLocks noGrp="1"/>
          </p:cNvSpPr>
          <p:nvPr>
            <p:ph type="body" idx="1" hasCustomPrompt="1"/>
          </p:nvPr>
        </p:nvSpPr>
        <p:spPr>
          <a:xfrm>
            <a:off x="621452" y="1378079"/>
            <a:ext cx="5212080" cy="730756"/>
          </a:xfrm>
        </p:spPr>
        <p:txBody>
          <a:bodyPr anchor="b">
            <a:normAutofit/>
          </a:bodyPr>
          <a:lstStyle>
            <a:lvl1pPr marL="0" indent="0">
              <a:buNone/>
              <a:defRPr sz="26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headline</a:t>
            </a:r>
          </a:p>
        </p:txBody>
      </p:sp>
      <p:sp>
        <p:nvSpPr>
          <p:cNvPr id="7" name="Content Placeholder 3">
            <a:extLst>
              <a:ext uri="{FF2B5EF4-FFF2-40B4-BE49-F238E27FC236}">
                <a16:creationId xmlns:a16="http://schemas.microsoft.com/office/drawing/2014/main" id="{7D430AAC-130A-EC02-DDD0-7B224D017BA8}"/>
              </a:ext>
            </a:extLst>
          </p:cNvPr>
          <p:cNvSpPr>
            <a:spLocks noGrp="1"/>
          </p:cNvSpPr>
          <p:nvPr>
            <p:ph sz="half" idx="2" hasCustomPrompt="1"/>
          </p:nvPr>
        </p:nvSpPr>
        <p:spPr>
          <a:xfrm>
            <a:off x="621452" y="2340483"/>
            <a:ext cx="5212080" cy="368458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4">
            <a:extLst>
              <a:ext uri="{FF2B5EF4-FFF2-40B4-BE49-F238E27FC236}">
                <a16:creationId xmlns:a16="http://schemas.microsoft.com/office/drawing/2014/main" id="{9977F23A-0D6A-CB9C-0934-8E250E8E4DF6}"/>
              </a:ext>
            </a:extLst>
          </p:cNvPr>
          <p:cNvSpPr>
            <a:spLocks noGrp="1"/>
          </p:cNvSpPr>
          <p:nvPr>
            <p:ph type="body" sz="quarter" idx="3" hasCustomPrompt="1"/>
          </p:nvPr>
        </p:nvSpPr>
        <p:spPr>
          <a:xfrm>
            <a:off x="6358468" y="1378079"/>
            <a:ext cx="5212080" cy="730756"/>
          </a:xfrm>
        </p:spPr>
        <p:txBody>
          <a:bodyPr anchor="b">
            <a:normAutofit/>
          </a:bodyPr>
          <a:lstStyle>
            <a:lvl1pPr marL="0" indent="0">
              <a:buNone/>
              <a:defRPr sz="26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headline</a:t>
            </a:r>
          </a:p>
        </p:txBody>
      </p:sp>
      <p:sp>
        <p:nvSpPr>
          <p:cNvPr id="9" name="Content Placeholder 5">
            <a:extLst>
              <a:ext uri="{FF2B5EF4-FFF2-40B4-BE49-F238E27FC236}">
                <a16:creationId xmlns:a16="http://schemas.microsoft.com/office/drawing/2014/main" id="{4EBDC1C5-0F0C-75FE-7DD8-2452D0A6FC5B}"/>
              </a:ext>
            </a:extLst>
          </p:cNvPr>
          <p:cNvSpPr>
            <a:spLocks noGrp="1"/>
          </p:cNvSpPr>
          <p:nvPr>
            <p:ph sz="quarter" idx="4" hasCustomPrompt="1"/>
          </p:nvPr>
        </p:nvSpPr>
        <p:spPr>
          <a:xfrm>
            <a:off x="6358468" y="2340483"/>
            <a:ext cx="5212080" cy="368458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1">
            <a:extLst>
              <a:ext uri="{FF2B5EF4-FFF2-40B4-BE49-F238E27FC236}">
                <a16:creationId xmlns:a16="http://schemas.microsoft.com/office/drawing/2014/main" id="{6E206321-1481-4473-41A3-5ED3536338C7}"/>
              </a:ext>
            </a:extLst>
          </p:cNvPr>
          <p:cNvSpPr>
            <a:spLocks noGrp="1"/>
          </p:cNvSpPr>
          <p:nvPr>
            <p:ph type="title" hasCustomPrompt="1"/>
          </p:nvPr>
        </p:nvSpPr>
        <p:spPr>
          <a:xfrm>
            <a:off x="612648" y="374904"/>
            <a:ext cx="10972800" cy="1035179"/>
          </a:xfrm>
        </p:spPr>
        <p:txBody>
          <a:bodyPr anchor="t">
            <a:normAutofit/>
          </a:bodyPr>
          <a:lstStyle>
            <a:lvl1pPr>
              <a:defRPr sz="3600">
                <a:solidFill>
                  <a:schemeClr val="bg1"/>
                </a:solidFill>
              </a:defRPr>
            </a:lvl1pPr>
          </a:lstStyle>
          <a:p>
            <a:r>
              <a:rPr lang="en-US"/>
              <a:t>Click to edit headline</a:t>
            </a:r>
          </a:p>
        </p:txBody>
      </p:sp>
    </p:spTree>
    <p:extLst>
      <p:ext uri="{BB962C8B-B14F-4D97-AF65-F5344CB8AC3E}">
        <p14:creationId xmlns:p14="http://schemas.microsoft.com/office/powerpoint/2010/main" val="75497735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Headline and Image 2">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D48AFC-6F72-F8A6-D004-5B821B4CFEAF}"/>
              </a:ext>
            </a:extLst>
          </p:cNvPr>
          <p:cNvSpPr>
            <a:spLocks noGrp="1"/>
          </p:cNvSpPr>
          <p:nvPr>
            <p:ph type="title" hasCustomPrompt="1"/>
          </p:nvPr>
        </p:nvSpPr>
        <p:spPr>
          <a:xfrm>
            <a:off x="612648" y="374904"/>
            <a:ext cx="10972800" cy="1035179"/>
          </a:xfrm>
        </p:spPr>
        <p:txBody>
          <a:bodyPr anchor="t">
            <a:normAutofit/>
          </a:bodyPr>
          <a:lstStyle>
            <a:lvl1pPr>
              <a:defRPr sz="3600">
                <a:solidFill>
                  <a:schemeClr val="bg1"/>
                </a:solidFill>
              </a:defRPr>
            </a:lvl1pPr>
          </a:lstStyle>
          <a:p>
            <a:r>
              <a:rPr lang="en-US"/>
              <a:t>Click to edit headline</a:t>
            </a:r>
          </a:p>
        </p:txBody>
      </p:sp>
      <p:sp>
        <p:nvSpPr>
          <p:cNvPr id="3" name="TextBox 2">
            <a:extLst>
              <a:ext uri="{FF2B5EF4-FFF2-40B4-BE49-F238E27FC236}">
                <a16:creationId xmlns:a16="http://schemas.microsoft.com/office/drawing/2014/main" id="{00ACCB00-3870-A6B4-FBA7-F1FEC462C27E}"/>
              </a:ext>
            </a:extLst>
          </p:cNvPr>
          <p:cNvSpPr txBox="1"/>
          <p:nvPr userDrawn="1"/>
        </p:nvSpPr>
        <p:spPr>
          <a:xfrm>
            <a:off x="5581564" y="6486601"/>
            <a:ext cx="6099048" cy="246221"/>
          </a:xfrm>
          <a:prstGeom prst="rect">
            <a:avLst/>
          </a:prstGeom>
          <a:noFill/>
        </p:spPr>
        <p:txBody>
          <a:bodyPr wrap="square">
            <a:spAutoFit/>
          </a:bodyPr>
          <a:lstStyle/>
          <a:p>
            <a:pPr lvl="0" algn="r"/>
            <a:r>
              <a:rPr lang="en-US" sz="1000">
                <a:solidFill>
                  <a:schemeClr val="bg1"/>
                </a:solidFill>
              </a:rPr>
              <a:t>©2025 Flexera</a:t>
            </a:r>
          </a:p>
        </p:txBody>
      </p:sp>
      <p:sp>
        <p:nvSpPr>
          <p:cNvPr id="4" name="Picture Placeholder 6">
            <a:extLst>
              <a:ext uri="{FF2B5EF4-FFF2-40B4-BE49-F238E27FC236}">
                <a16:creationId xmlns:a16="http://schemas.microsoft.com/office/drawing/2014/main" id="{72503362-3C7F-816F-D6E9-40F6EA7D8552}"/>
              </a:ext>
            </a:extLst>
          </p:cNvPr>
          <p:cNvSpPr>
            <a:spLocks noGrp="1"/>
          </p:cNvSpPr>
          <p:nvPr>
            <p:ph type="pic" sz="quarter" idx="13"/>
          </p:nvPr>
        </p:nvSpPr>
        <p:spPr>
          <a:xfrm>
            <a:off x="619125" y="1638300"/>
            <a:ext cx="10963275" cy="4286250"/>
          </a:xfrm>
          <a:solidFill>
            <a:schemeClr val="bg1">
              <a:lumMod val="85000"/>
            </a:schemeClr>
          </a:solidFill>
        </p:spPr>
        <p:txBody>
          <a:bodyPr/>
          <a:lstStyle>
            <a:lvl1pPr marL="0" indent="0">
              <a:buNone/>
              <a:defRPr>
                <a:solidFill>
                  <a:schemeClr val="tx1"/>
                </a:solidFill>
              </a:defRPr>
            </a:lvl1pPr>
          </a:lstStyle>
          <a:p>
            <a:r>
              <a:rPr lang="en-US"/>
              <a:t>Click icon to add picture</a:t>
            </a:r>
          </a:p>
        </p:txBody>
      </p:sp>
    </p:spTree>
    <p:extLst>
      <p:ext uri="{BB962C8B-B14F-4D97-AF65-F5344CB8AC3E}">
        <p14:creationId xmlns:p14="http://schemas.microsoft.com/office/powerpoint/2010/main" val="411794966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Headline and 2 Images 2">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D48AFC-6F72-F8A6-D004-5B821B4CFEAF}"/>
              </a:ext>
            </a:extLst>
          </p:cNvPr>
          <p:cNvSpPr>
            <a:spLocks noGrp="1"/>
          </p:cNvSpPr>
          <p:nvPr>
            <p:ph type="title" hasCustomPrompt="1"/>
          </p:nvPr>
        </p:nvSpPr>
        <p:spPr>
          <a:xfrm>
            <a:off x="612648" y="374904"/>
            <a:ext cx="10972800" cy="1035179"/>
          </a:xfrm>
        </p:spPr>
        <p:txBody>
          <a:bodyPr anchor="t">
            <a:normAutofit/>
          </a:bodyPr>
          <a:lstStyle>
            <a:lvl1pPr>
              <a:defRPr sz="3600">
                <a:solidFill>
                  <a:schemeClr val="bg1"/>
                </a:solidFill>
              </a:defRPr>
            </a:lvl1pPr>
          </a:lstStyle>
          <a:p>
            <a:r>
              <a:rPr lang="en-US"/>
              <a:t>Click to edit headline</a:t>
            </a:r>
          </a:p>
        </p:txBody>
      </p:sp>
      <p:sp>
        <p:nvSpPr>
          <p:cNvPr id="3" name="TextBox 2">
            <a:extLst>
              <a:ext uri="{FF2B5EF4-FFF2-40B4-BE49-F238E27FC236}">
                <a16:creationId xmlns:a16="http://schemas.microsoft.com/office/drawing/2014/main" id="{00ACCB00-3870-A6B4-FBA7-F1FEC462C27E}"/>
              </a:ext>
            </a:extLst>
          </p:cNvPr>
          <p:cNvSpPr txBox="1"/>
          <p:nvPr userDrawn="1"/>
        </p:nvSpPr>
        <p:spPr>
          <a:xfrm>
            <a:off x="5581564" y="6486601"/>
            <a:ext cx="6099048" cy="246221"/>
          </a:xfrm>
          <a:prstGeom prst="rect">
            <a:avLst/>
          </a:prstGeom>
          <a:noFill/>
        </p:spPr>
        <p:txBody>
          <a:bodyPr wrap="square">
            <a:spAutoFit/>
          </a:bodyPr>
          <a:lstStyle/>
          <a:p>
            <a:pPr lvl="0" algn="r"/>
            <a:r>
              <a:rPr lang="en-US" sz="1000">
                <a:solidFill>
                  <a:schemeClr val="bg1"/>
                </a:solidFill>
              </a:rPr>
              <a:t>©2025 Flexera</a:t>
            </a:r>
          </a:p>
        </p:txBody>
      </p:sp>
      <p:sp>
        <p:nvSpPr>
          <p:cNvPr id="5" name="Picture Placeholder 6">
            <a:extLst>
              <a:ext uri="{FF2B5EF4-FFF2-40B4-BE49-F238E27FC236}">
                <a16:creationId xmlns:a16="http://schemas.microsoft.com/office/drawing/2014/main" id="{A57D7638-F14F-162B-2C84-F11CA44AAD0B}"/>
              </a:ext>
            </a:extLst>
          </p:cNvPr>
          <p:cNvSpPr>
            <a:spLocks noGrp="1"/>
          </p:cNvSpPr>
          <p:nvPr>
            <p:ph type="pic" sz="quarter" idx="13"/>
          </p:nvPr>
        </p:nvSpPr>
        <p:spPr>
          <a:xfrm>
            <a:off x="619125" y="1638300"/>
            <a:ext cx="5245227" cy="4286250"/>
          </a:xfrm>
          <a:solidFill>
            <a:schemeClr val="bg1">
              <a:lumMod val="85000"/>
            </a:schemeClr>
          </a:solidFill>
        </p:spPr>
        <p:txBody>
          <a:bodyPr/>
          <a:lstStyle>
            <a:lvl1pPr marL="0" indent="0">
              <a:buNone/>
              <a:defRPr>
                <a:solidFill>
                  <a:schemeClr val="tx1"/>
                </a:solidFill>
              </a:defRPr>
            </a:lvl1pPr>
          </a:lstStyle>
          <a:p>
            <a:r>
              <a:rPr lang="en-US"/>
              <a:t>Click icon to add picture</a:t>
            </a:r>
          </a:p>
        </p:txBody>
      </p:sp>
      <p:sp>
        <p:nvSpPr>
          <p:cNvPr id="6" name="Picture Placeholder 6">
            <a:extLst>
              <a:ext uri="{FF2B5EF4-FFF2-40B4-BE49-F238E27FC236}">
                <a16:creationId xmlns:a16="http://schemas.microsoft.com/office/drawing/2014/main" id="{A71BC1BF-00AE-B755-E976-55F1955499D5}"/>
              </a:ext>
            </a:extLst>
          </p:cNvPr>
          <p:cNvSpPr>
            <a:spLocks noGrp="1"/>
          </p:cNvSpPr>
          <p:nvPr>
            <p:ph type="pic" sz="quarter" idx="14"/>
          </p:nvPr>
        </p:nvSpPr>
        <p:spPr>
          <a:xfrm>
            <a:off x="6335143" y="1638300"/>
            <a:ext cx="5245227" cy="4286250"/>
          </a:xfrm>
          <a:solidFill>
            <a:schemeClr val="bg1">
              <a:lumMod val="85000"/>
            </a:schemeClr>
          </a:solidFill>
        </p:spPr>
        <p:txBody>
          <a:bodyPr/>
          <a:lstStyle>
            <a:lvl1pPr marL="0" indent="0">
              <a:buNone/>
              <a:defRPr>
                <a:solidFill>
                  <a:schemeClr val="tx1"/>
                </a:solidFill>
              </a:defRPr>
            </a:lvl1pPr>
          </a:lstStyle>
          <a:p>
            <a:r>
              <a:rPr lang="en-US"/>
              <a:t>Click icon to add picture</a:t>
            </a:r>
          </a:p>
        </p:txBody>
      </p:sp>
    </p:spTree>
    <p:extLst>
      <p:ext uri="{BB962C8B-B14F-4D97-AF65-F5344CB8AC3E}">
        <p14:creationId xmlns:p14="http://schemas.microsoft.com/office/powerpoint/2010/main" val="156928051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ontent with Sidebar 2">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0ACCB00-3870-A6B4-FBA7-F1FEC462C27E}"/>
              </a:ext>
            </a:extLst>
          </p:cNvPr>
          <p:cNvSpPr txBox="1"/>
          <p:nvPr userDrawn="1"/>
        </p:nvSpPr>
        <p:spPr>
          <a:xfrm>
            <a:off x="5581564" y="6486601"/>
            <a:ext cx="6099048" cy="246221"/>
          </a:xfrm>
          <a:prstGeom prst="rect">
            <a:avLst/>
          </a:prstGeom>
          <a:noFill/>
        </p:spPr>
        <p:txBody>
          <a:bodyPr wrap="square">
            <a:spAutoFit/>
          </a:bodyPr>
          <a:lstStyle/>
          <a:p>
            <a:pPr lvl="0" algn="r"/>
            <a:r>
              <a:rPr lang="en-US" sz="1000">
                <a:solidFill>
                  <a:schemeClr val="tx1"/>
                </a:solidFill>
              </a:rPr>
              <a:t>©2025 Flexera</a:t>
            </a:r>
          </a:p>
        </p:txBody>
      </p:sp>
      <p:sp>
        <p:nvSpPr>
          <p:cNvPr id="4" name="Title 1">
            <a:extLst>
              <a:ext uri="{FF2B5EF4-FFF2-40B4-BE49-F238E27FC236}">
                <a16:creationId xmlns:a16="http://schemas.microsoft.com/office/drawing/2014/main" id="{B5966146-1939-A2E2-E05B-941F98630C67}"/>
              </a:ext>
            </a:extLst>
          </p:cNvPr>
          <p:cNvSpPr>
            <a:spLocks noGrp="1"/>
          </p:cNvSpPr>
          <p:nvPr>
            <p:ph type="title" hasCustomPrompt="1"/>
          </p:nvPr>
        </p:nvSpPr>
        <p:spPr>
          <a:xfrm>
            <a:off x="612648" y="374904"/>
            <a:ext cx="10972800" cy="1035179"/>
          </a:xfrm>
        </p:spPr>
        <p:txBody>
          <a:bodyPr anchor="t">
            <a:normAutofit/>
          </a:bodyPr>
          <a:lstStyle>
            <a:lvl1pPr>
              <a:defRPr sz="3600">
                <a:solidFill>
                  <a:schemeClr val="bg1"/>
                </a:solidFill>
              </a:defRPr>
            </a:lvl1pPr>
          </a:lstStyle>
          <a:p>
            <a:r>
              <a:rPr lang="en-US"/>
              <a:t>Click to edit headline</a:t>
            </a:r>
          </a:p>
        </p:txBody>
      </p:sp>
      <p:sp>
        <p:nvSpPr>
          <p:cNvPr id="7" name="Content Placeholder 2">
            <a:extLst>
              <a:ext uri="{FF2B5EF4-FFF2-40B4-BE49-F238E27FC236}">
                <a16:creationId xmlns:a16="http://schemas.microsoft.com/office/drawing/2014/main" id="{ECA9AADC-C674-C74D-93B9-7262F844A1F3}"/>
              </a:ext>
            </a:extLst>
          </p:cNvPr>
          <p:cNvSpPr>
            <a:spLocks noGrp="1"/>
          </p:cNvSpPr>
          <p:nvPr>
            <p:ph sz="half" idx="1" hasCustomPrompt="1"/>
          </p:nvPr>
        </p:nvSpPr>
        <p:spPr>
          <a:xfrm>
            <a:off x="619760" y="1638300"/>
            <a:ext cx="5212080" cy="4351338"/>
          </a:xfrm>
        </p:spPr>
        <p:txBody>
          <a:bodyPr/>
          <a:lstStyle>
            <a:lvl1pPr>
              <a:defRPr b="1" i="0">
                <a:solidFill>
                  <a:schemeClr val="accent1"/>
                </a:solidFill>
                <a:latin typeface="Calibri" panose="020F0502020204030204" pitchFamily="34" charset="0"/>
                <a:cs typeface="Calibri" panose="020F050202020403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2">
            <a:extLst>
              <a:ext uri="{FF2B5EF4-FFF2-40B4-BE49-F238E27FC236}">
                <a16:creationId xmlns:a16="http://schemas.microsoft.com/office/drawing/2014/main" id="{20E29E0E-E5F3-AFD1-59B6-525211C65C9B}"/>
              </a:ext>
            </a:extLst>
          </p:cNvPr>
          <p:cNvSpPr>
            <a:spLocks noGrp="1"/>
          </p:cNvSpPr>
          <p:nvPr>
            <p:ph sz="half" idx="13" hasCustomPrompt="1"/>
          </p:nvPr>
        </p:nvSpPr>
        <p:spPr>
          <a:xfrm>
            <a:off x="8335937" y="1638300"/>
            <a:ext cx="3256623" cy="43513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1723832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ullet List 2">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FED332-4114-A29C-2D9A-EF1A5AC9DFBD}"/>
              </a:ext>
            </a:extLst>
          </p:cNvPr>
          <p:cNvSpPr>
            <a:spLocks noGrp="1"/>
          </p:cNvSpPr>
          <p:nvPr>
            <p:ph type="title"/>
          </p:nvPr>
        </p:nvSpPr>
        <p:spPr/>
        <p:txBody>
          <a:bodyPr anchor="t">
            <a:normAutofit/>
          </a:bodyPr>
          <a:lstStyle>
            <a:lvl1pPr>
              <a:defRPr sz="3600">
                <a:solidFill>
                  <a:schemeClr val="bg1"/>
                </a:solidFill>
              </a:defRPr>
            </a:lvl1pPr>
          </a:lstStyle>
          <a:p>
            <a:r>
              <a:rPr lang="en-US"/>
              <a:t>Click to edit Master title style</a:t>
            </a:r>
          </a:p>
        </p:txBody>
      </p:sp>
      <p:sp>
        <p:nvSpPr>
          <p:cNvPr id="4" name="TextBox 3">
            <a:extLst>
              <a:ext uri="{FF2B5EF4-FFF2-40B4-BE49-F238E27FC236}">
                <a16:creationId xmlns:a16="http://schemas.microsoft.com/office/drawing/2014/main" id="{25AD7973-2224-1D5A-BB79-3029869C5ECF}"/>
              </a:ext>
            </a:extLst>
          </p:cNvPr>
          <p:cNvSpPr txBox="1"/>
          <p:nvPr userDrawn="1"/>
        </p:nvSpPr>
        <p:spPr>
          <a:xfrm>
            <a:off x="5581564" y="6486601"/>
            <a:ext cx="6099048" cy="246221"/>
          </a:xfrm>
          <a:prstGeom prst="rect">
            <a:avLst/>
          </a:prstGeom>
          <a:noFill/>
        </p:spPr>
        <p:txBody>
          <a:bodyPr wrap="square">
            <a:spAutoFit/>
          </a:bodyPr>
          <a:lstStyle/>
          <a:p>
            <a:pPr lvl="0" algn="r"/>
            <a:r>
              <a:rPr lang="en-US" sz="1000">
                <a:solidFill>
                  <a:schemeClr val="bg1"/>
                </a:solidFill>
              </a:rPr>
              <a:t>©2025 Flexera</a:t>
            </a:r>
          </a:p>
        </p:txBody>
      </p:sp>
      <p:sp>
        <p:nvSpPr>
          <p:cNvPr id="5" name="Content Placeholder 2">
            <a:extLst>
              <a:ext uri="{FF2B5EF4-FFF2-40B4-BE49-F238E27FC236}">
                <a16:creationId xmlns:a16="http://schemas.microsoft.com/office/drawing/2014/main" id="{AAF88841-80D1-549E-0F04-56ACBB5FF462}"/>
              </a:ext>
            </a:extLst>
          </p:cNvPr>
          <p:cNvSpPr>
            <a:spLocks noGrp="1"/>
          </p:cNvSpPr>
          <p:nvPr>
            <p:ph idx="1"/>
          </p:nvPr>
        </p:nvSpPr>
        <p:spPr>
          <a:xfrm>
            <a:off x="609600" y="1415627"/>
            <a:ext cx="10972800" cy="4517496"/>
          </a:xfrm>
        </p:spPr>
        <p:txBody>
          <a:bodyPr/>
          <a:lstStyle>
            <a:lvl1pPr>
              <a:lnSpc>
                <a:spcPct val="100000"/>
              </a:lnSpc>
              <a:defRPr sz="2400" b="0" i="0">
                <a:solidFill>
                  <a:schemeClr val="bg1"/>
                </a:solidFill>
                <a:latin typeface="Calibri" panose="020F0502020204030204" pitchFamily="34" charset="0"/>
                <a:cs typeface="Calibri" panose="020F050202020403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7081060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Quot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0ACCB00-3870-A6B4-FBA7-F1FEC462C27E}"/>
              </a:ext>
            </a:extLst>
          </p:cNvPr>
          <p:cNvSpPr txBox="1"/>
          <p:nvPr userDrawn="1"/>
        </p:nvSpPr>
        <p:spPr>
          <a:xfrm>
            <a:off x="5581564" y="6486601"/>
            <a:ext cx="6099048" cy="246221"/>
          </a:xfrm>
          <a:prstGeom prst="rect">
            <a:avLst/>
          </a:prstGeom>
          <a:noFill/>
        </p:spPr>
        <p:txBody>
          <a:bodyPr wrap="square">
            <a:spAutoFit/>
          </a:bodyPr>
          <a:lstStyle/>
          <a:p>
            <a:pPr lvl="0" algn="r"/>
            <a:r>
              <a:rPr lang="en-US" sz="1000">
                <a:solidFill>
                  <a:schemeClr val="bg1"/>
                </a:solidFill>
              </a:rPr>
              <a:t>©2025 Flexera</a:t>
            </a:r>
          </a:p>
        </p:txBody>
      </p:sp>
      <p:sp>
        <p:nvSpPr>
          <p:cNvPr id="4" name="Title 1">
            <a:extLst>
              <a:ext uri="{FF2B5EF4-FFF2-40B4-BE49-F238E27FC236}">
                <a16:creationId xmlns:a16="http://schemas.microsoft.com/office/drawing/2014/main" id="{564E5264-FB7E-7A59-E794-CA7A3099EA51}"/>
              </a:ext>
            </a:extLst>
          </p:cNvPr>
          <p:cNvSpPr>
            <a:spLocks noGrp="1"/>
          </p:cNvSpPr>
          <p:nvPr>
            <p:ph type="title" hasCustomPrompt="1"/>
          </p:nvPr>
        </p:nvSpPr>
        <p:spPr>
          <a:xfrm>
            <a:off x="1271016" y="1891312"/>
            <a:ext cx="9649968" cy="2168367"/>
          </a:xfrm>
        </p:spPr>
        <p:txBody>
          <a:bodyPr anchor="b">
            <a:normAutofit/>
          </a:bodyPr>
          <a:lstStyle>
            <a:lvl1pPr algn="ctr">
              <a:defRPr sz="4000" i="0">
                <a:solidFill>
                  <a:schemeClr val="accent1"/>
                </a:solidFill>
              </a:defRPr>
            </a:lvl1pPr>
          </a:lstStyle>
          <a:p>
            <a:pPr lvl="0"/>
            <a:r>
              <a:rPr lang="en-US"/>
              <a:t>“This is a big, bold statement or quotation</a:t>
            </a:r>
            <a:br>
              <a:rPr lang="en-US"/>
            </a:br>
            <a:r>
              <a:rPr lang="en-US"/>
              <a:t>   that should be on 2-3 lines. This is a big, </a:t>
            </a:r>
            <a:br>
              <a:rPr lang="en-US"/>
            </a:br>
            <a:r>
              <a:rPr lang="en-US"/>
              <a:t>   bold statement or quotation on 2-3 lines.”</a:t>
            </a:r>
          </a:p>
        </p:txBody>
      </p:sp>
      <p:sp>
        <p:nvSpPr>
          <p:cNvPr id="5" name="Text Placeholder 9">
            <a:extLst>
              <a:ext uri="{FF2B5EF4-FFF2-40B4-BE49-F238E27FC236}">
                <a16:creationId xmlns:a16="http://schemas.microsoft.com/office/drawing/2014/main" id="{0AD85254-C50A-C586-ECE3-3DA61793F12A}"/>
              </a:ext>
            </a:extLst>
          </p:cNvPr>
          <p:cNvSpPr>
            <a:spLocks noGrp="1"/>
          </p:cNvSpPr>
          <p:nvPr>
            <p:ph type="body" sz="quarter" idx="10" hasCustomPrompt="1"/>
          </p:nvPr>
        </p:nvSpPr>
        <p:spPr>
          <a:xfrm>
            <a:off x="1271588" y="4210675"/>
            <a:ext cx="9648825" cy="722312"/>
          </a:xfrm>
        </p:spPr>
        <p:txBody>
          <a:bodyPr anchor="b">
            <a:normAutofit/>
          </a:bodyPr>
          <a:lstStyle>
            <a:lvl1pPr marL="0" indent="0" algn="ctr">
              <a:buNone/>
              <a:defRPr sz="2000">
                <a:solidFill>
                  <a:schemeClr val="bg1"/>
                </a:solidFill>
                <a:latin typeface="+mj-lt"/>
              </a:defRPr>
            </a:lvl1pPr>
          </a:lstStyle>
          <a:p>
            <a:pPr lvl="0"/>
            <a:r>
              <a:rPr lang="en-US"/>
              <a:t>- QUOTE CITATION COPY GOES HERE</a:t>
            </a:r>
          </a:p>
        </p:txBody>
      </p:sp>
    </p:spTree>
    <p:extLst>
      <p:ext uri="{BB962C8B-B14F-4D97-AF65-F5344CB8AC3E}">
        <p14:creationId xmlns:p14="http://schemas.microsoft.com/office/powerpoint/2010/main" val="90522666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Large Stat">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0ACCB00-3870-A6B4-FBA7-F1FEC462C27E}"/>
              </a:ext>
            </a:extLst>
          </p:cNvPr>
          <p:cNvSpPr txBox="1"/>
          <p:nvPr userDrawn="1"/>
        </p:nvSpPr>
        <p:spPr>
          <a:xfrm>
            <a:off x="5581564" y="6486601"/>
            <a:ext cx="6099048" cy="246221"/>
          </a:xfrm>
          <a:prstGeom prst="rect">
            <a:avLst/>
          </a:prstGeom>
          <a:noFill/>
        </p:spPr>
        <p:txBody>
          <a:bodyPr wrap="square">
            <a:spAutoFit/>
          </a:bodyPr>
          <a:lstStyle/>
          <a:p>
            <a:pPr lvl="0" algn="r"/>
            <a:r>
              <a:rPr lang="en-US" sz="1000">
                <a:solidFill>
                  <a:schemeClr val="bg1"/>
                </a:solidFill>
              </a:rPr>
              <a:t>©2025 Flexera</a:t>
            </a:r>
          </a:p>
        </p:txBody>
      </p:sp>
      <p:sp>
        <p:nvSpPr>
          <p:cNvPr id="2" name="Text Placeholder 7">
            <a:extLst>
              <a:ext uri="{FF2B5EF4-FFF2-40B4-BE49-F238E27FC236}">
                <a16:creationId xmlns:a16="http://schemas.microsoft.com/office/drawing/2014/main" id="{85DF4A76-374A-53C3-51AE-4E176E12E906}"/>
              </a:ext>
            </a:extLst>
          </p:cNvPr>
          <p:cNvSpPr>
            <a:spLocks noGrp="1"/>
          </p:cNvSpPr>
          <p:nvPr>
            <p:ph type="body" sz="quarter" idx="10" hasCustomPrompt="1"/>
          </p:nvPr>
        </p:nvSpPr>
        <p:spPr>
          <a:xfrm>
            <a:off x="899846" y="1649809"/>
            <a:ext cx="10392308" cy="1713105"/>
          </a:xfrm>
        </p:spPr>
        <p:txBody>
          <a:bodyPr>
            <a:noAutofit/>
          </a:bodyPr>
          <a:lstStyle>
            <a:lvl1pPr marL="0" indent="0" algn="ctr">
              <a:lnSpc>
                <a:spcPct val="100000"/>
              </a:lnSpc>
              <a:spcBef>
                <a:spcPts val="0"/>
              </a:spcBef>
              <a:buNone/>
              <a:defRPr sz="13000" b="1" baseline="0">
                <a:solidFill>
                  <a:schemeClr val="accent1"/>
                </a:solidFill>
              </a:defRPr>
            </a:lvl1pPr>
            <a:lvl2pPr marL="457200" indent="0">
              <a:buNone/>
              <a:defRPr b="1">
                <a:solidFill>
                  <a:schemeClr val="bg1"/>
                </a:solidFill>
              </a:defRPr>
            </a:lvl2pPr>
            <a:lvl3pPr marL="914400" indent="0">
              <a:buNone/>
              <a:defRPr b="1">
                <a:solidFill>
                  <a:schemeClr val="bg1"/>
                </a:solidFill>
              </a:defRPr>
            </a:lvl3pPr>
            <a:lvl4pPr marL="1371600" indent="0">
              <a:buNone/>
              <a:defRPr b="1">
                <a:solidFill>
                  <a:schemeClr val="bg1"/>
                </a:solidFill>
              </a:defRPr>
            </a:lvl4pPr>
            <a:lvl5pPr marL="1828800" indent="0">
              <a:buNone/>
              <a:defRPr b="1">
                <a:solidFill>
                  <a:schemeClr val="bg1"/>
                </a:solidFill>
              </a:defRPr>
            </a:lvl5pPr>
          </a:lstStyle>
          <a:p>
            <a:pPr lvl="0"/>
            <a:r>
              <a:rPr lang="en-US"/>
              <a:t>187%</a:t>
            </a:r>
          </a:p>
        </p:txBody>
      </p:sp>
      <p:sp>
        <p:nvSpPr>
          <p:cNvPr id="6" name="Text Placeholder 13">
            <a:extLst>
              <a:ext uri="{FF2B5EF4-FFF2-40B4-BE49-F238E27FC236}">
                <a16:creationId xmlns:a16="http://schemas.microsoft.com/office/drawing/2014/main" id="{B688036F-51F9-85A0-61C1-468FC0DD413A}"/>
              </a:ext>
            </a:extLst>
          </p:cNvPr>
          <p:cNvSpPr>
            <a:spLocks noGrp="1"/>
          </p:cNvSpPr>
          <p:nvPr>
            <p:ph type="body" sz="quarter" idx="11" hasCustomPrompt="1"/>
          </p:nvPr>
        </p:nvSpPr>
        <p:spPr>
          <a:xfrm>
            <a:off x="899847" y="3495086"/>
            <a:ext cx="10392307" cy="488382"/>
          </a:xfrm>
        </p:spPr>
        <p:txBody>
          <a:bodyPr>
            <a:noAutofit/>
          </a:bodyPr>
          <a:lstStyle>
            <a:lvl1pPr marL="0" indent="0" algn="ctr">
              <a:lnSpc>
                <a:spcPct val="90000"/>
              </a:lnSpc>
              <a:spcBef>
                <a:spcPts val="0"/>
              </a:spcBef>
              <a:buNone/>
              <a:defRPr sz="1600" b="1" cap="all" spc="100" baseline="0">
                <a:solidFill>
                  <a:schemeClr val="bg1"/>
                </a:solidFill>
              </a:defRPr>
            </a:lvl1pPr>
            <a:lvl2pPr marL="457200" indent="0">
              <a:buNone/>
              <a:defRPr b="1">
                <a:solidFill>
                  <a:schemeClr val="bg1"/>
                </a:solidFill>
              </a:defRPr>
            </a:lvl2pPr>
            <a:lvl3pPr marL="914400" indent="0">
              <a:buNone/>
              <a:defRPr b="1">
                <a:solidFill>
                  <a:schemeClr val="bg1"/>
                </a:solidFill>
              </a:defRPr>
            </a:lvl3pPr>
            <a:lvl4pPr marL="1371600" indent="0">
              <a:buNone/>
              <a:defRPr b="1">
                <a:solidFill>
                  <a:schemeClr val="bg1"/>
                </a:solidFill>
              </a:defRPr>
            </a:lvl4pPr>
            <a:lvl5pPr marL="1828800" indent="0">
              <a:buNone/>
              <a:defRPr b="1">
                <a:solidFill>
                  <a:schemeClr val="bg1"/>
                </a:solidFill>
              </a:defRPr>
            </a:lvl5pPr>
          </a:lstStyle>
          <a:p>
            <a:pPr lvl="0"/>
            <a:r>
              <a:rPr lang="en-US"/>
              <a:t>Stat support body copy goes here</a:t>
            </a:r>
            <a:br>
              <a:rPr lang="en-US"/>
            </a:br>
            <a:r>
              <a:rPr lang="en-US"/>
              <a:t>Up to two lines of support copy go here</a:t>
            </a:r>
          </a:p>
        </p:txBody>
      </p:sp>
      <p:sp>
        <p:nvSpPr>
          <p:cNvPr id="7" name="Text Placeholder 13">
            <a:extLst>
              <a:ext uri="{FF2B5EF4-FFF2-40B4-BE49-F238E27FC236}">
                <a16:creationId xmlns:a16="http://schemas.microsoft.com/office/drawing/2014/main" id="{D95B206B-F1C9-22E9-38C2-3DE96A40045F}"/>
              </a:ext>
            </a:extLst>
          </p:cNvPr>
          <p:cNvSpPr>
            <a:spLocks noGrp="1"/>
          </p:cNvSpPr>
          <p:nvPr>
            <p:ph type="body" sz="quarter" idx="12" hasCustomPrompt="1"/>
          </p:nvPr>
        </p:nvSpPr>
        <p:spPr>
          <a:xfrm>
            <a:off x="3314700" y="4181568"/>
            <a:ext cx="5562600" cy="1201781"/>
          </a:xfrm>
        </p:spPr>
        <p:txBody>
          <a:bodyPr>
            <a:noAutofit/>
          </a:bodyPr>
          <a:lstStyle>
            <a:lvl1pPr marL="0" indent="0" algn="ctr">
              <a:lnSpc>
                <a:spcPct val="100000"/>
              </a:lnSpc>
              <a:spcBef>
                <a:spcPts val="0"/>
              </a:spcBef>
              <a:buNone/>
              <a:defRPr sz="1600" b="0" cap="none" spc="0" baseline="0">
                <a:solidFill>
                  <a:schemeClr val="bg1"/>
                </a:solidFill>
              </a:defRPr>
            </a:lvl1pPr>
            <a:lvl2pPr marL="457200" indent="0">
              <a:buNone/>
              <a:defRPr b="1">
                <a:solidFill>
                  <a:schemeClr val="bg1"/>
                </a:solidFill>
              </a:defRPr>
            </a:lvl2pPr>
            <a:lvl3pPr marL="914400" indent="0">
              <a:buNone/>
              <a:defRPr b="1">
                <a:solidFill>
                  <a:schemeClr val="bg1"/>
                </a:solidFill>
              </a:defRPr>
            </a:lvl3pPr>
            <a:lvl4pPr marL="1371600" indent="0">
              <a:buNone/>
              <a:defRPr b="1">
                <a:solidFill>
                  <a:schemeClr val="bg1"/>
                </a:solidFill>
              </a:defRPr>
            </a:lvl4pPr>
            <a:lvl5pPr marL="1828800" indent="0">
              <a:buNone/>
              <a:defRPr b="1">
                <a:solidFill>
                  <a:schemeClr val="bg1"/>
                </a:solidFill>
              </a:defRPr>
            </a:lvl5pPr>
          </a:lstStyle>
          <a:p>
            <a:pPr lvl="0"/>
            <a:r>
              <a:rPr lang="en-US"/>
              <a:t>Follow-up copy would go here. Lorem ipsum dolor sit </a:t>
            </a:r>
            <a:r>
              <a:rPr lang="en-US" err="1"/>
              <a:t>amet</a:t>
            </a:r>
            <a:r>
              <a:rPr lang="en-US"/>
              <a:t>,</a:t>
            </a:r>
          </a:p>
          <a:p>
            <a:pPr lvl="0"/>
            <a:r>
              <a:rPr lang="en-US" err="1"/>
              <a:t>Consectetur</a:t>
            </a:r>
            <a:r>
              <a:rPr lang="en-US"/>
              <a:t> </a:t>
            </a:r>
            <a:r>
              <a:rPr lang="en-US" err="1"/>
              <a:t>adipiscing</a:t>
            </a:r>
            <a:r>
              <a:rPr lang="en-US"/>
              <a:t> </a:t>
            </a:r>
            <a:r>
              <a:rPr lang="en-US" err="1"/>
              <a:t>elit</a:t>
            </a:r>
            <a:r>
              <a:rPr lang="en-US"/>
              <a:t>. Sed </a:t>
            </a:r>
            <a:r>
              <a:rPr lang="en-US" err="1"/>
              <a:t>interdume</a:t>
            </a:r>
            <a:r>
              <a:rPr lang="en-US"/>
              <a:t> dolor.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a:t>
            </a:r>
            <a:r>
              <a:rPr lang="en-US" err="1"/>
              <a:t>interdume</a:t>
            </a:r>
            <a:r>
              <a:rPr lang="en-US"/>
              <a:t> dolor.</a:t>
            </a:r>
          </a:p>
          <a:p>
            <a:pPr lvl="0"/>
            <a:endParaRPr lang="en-US"/>
          </a:p>
        </p:txBody>
      </p:sp>
    </p:spTree>
    <p:extLst>
      <p:ext uri="{BB962C8B-B14F-4D97-AF65-F5344CB8AC3E}">
        <p14:creationId xmlns:p14="http://schemas.microsoft.com/office/powerpoint/2010/main" val="413159683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About Flexera">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228B92B-DE3B-9F54-432B-72B2682226BC}"/>
              </a:ext>
            </a:extLst>
          </p:cNvPr>
          <p:cNvSpPr txBox="1"/>
          <p:nvPr userDrawn="1"/>
        </p:nvSpPr>
        <p:spPr>
          <a:xfrm>
            <a:off x="609600" y="614826"/>
            <a:ext cx="5491503" cy="1200329"/>
          </a:xfrm>
          <a:prstGeom prst="rect">
            <a:avLst/>
          </a:prstGeom>
          <a:noFill/>
        </p:spPr>
        <p:txBody>
          <a:bodyPr wrap="non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7200" b="1" i="0" u="none" strike="noStrike" kern="1200" cap="none" spc="0" normalizeH="0" baseline="0" noProof="0">
                <a:ln>
                  <a:noFill/>
                </a:ln>
                <a:solidFill>
                  <a:schemeClr val="bg1"/>
                </a:solidFill>
                <a:effectLst/>
                <a:uLnTx/>
                <a:uFillTx/>
                <a:latin typeface="+mn-lt"/>
                <a:ea typeface="+mj-ea"/>
                <a:cs typeface="+mj-cs"/>
              </a:rPr>
              <a:t>About Flexera</a:t>
            </a:r>
            <a:endParaRPr lang="en-US" sz="4400" b="1" i="0" baseline="0">
              <a:solidFill>
                <a:schemeClr val="bg1"/>
              </a:solidFill>
            </a:endParaRPr>
          </a:p>
        </p:txBody>
      </p:sp>
      <p:sp>
        <p:nvSpPr>
          <p:cNvPr id="5" name="TextBox 4">
            <a:extLst>
              <a:ext uri="{FF2B5EF4-FFF2-40B4-BE49-F238E27FC236}">
                <a16:creationId xmlns:a16="http://schemas.microsoft.com/office/drawing/2014/main" id="{E7DA6587-18F9-A426-7102-7D17BED4DAED}"/>
              </a:ext>
            </a:extLst>
          </p:cNvPr>
          <p:cNvSpPr txBox="1"/>
          <p:nvPr userDrawn="1"/>
        </p:nvSpPr>
        <p:spPr>
          <a:xfrm>
            <a:off x="630638" y="1922731"/>
            <a:ext cx="7395762" cy="2708434"/>
          </a:xfrm>
          <a:prstGeom prst="rect">
            <a:avLst/>
          </a:prstGeom>
          <a:noFill/>
        </p:spPr>
        <p:txBody>
          <a:bodyPr wrap="square" rtlCol="0">
            <a:spAutoFit/>
          </a:bodyPr>
          <a:lstStyle/>
          <a:p>
            <a:pPr algn="l">
              <a:spcAft>
                <a:spcPts val="1200"/>
              </a:spcAft>
            </a:pPr>
            <a:r>
              <a:rPr lang="en-US" sz="1600" b="0" i="0">
                <a:solidFill>
                  <a:schemeClr val="bg1"/>
                </a:solidFill>
                <a:effectLst/>
                <a:latin typeface="+mn-lt"/>
              </a:rPr>
              <a:t>Flexera saves customers billions of dollars in wasted technology spend. A pioneer in Hybrid ITAM and FinOps, Flexera provides award-winning, data-oriented SaaS solutions for technology value optimization (TVO), enabling IT, finance, procurement and cloud teams to gain deep insights into cost optimization, compliance and risks for each business service. Flexera One solutions are built on a set of definitive customer, supplier and industry data, powered by Technopedia, that enables organizations </a:t>
            </a:r>
            <a:br>
              <a:rPr lang="en-US" sz="1600" b="0" i="0">
                <a:solidFill>
                  <a:schemeClr val="bg1"/>
                </a:solidFill>
                <a:effectLst/>
                <a:latin typeface="+mn-lt"/>
              </a:rPr>
            </a:br>
            <a:r>
              <a:rPr lang="en-US" sz="1600" b="0" i="0">
                <a:solidFill>
                  <a:schemeClr val="bg1"/>
                </a:solidFill>
                <a:effectLst/>
                <a:latin typeface="+mn-lt"/>
              </a:rPr>
              <a:t>to visualize their Enterprise Technology Blueprint™ in hybrid environments—from </a:t>
            </a:r>
            <a:br>
              <a:rPr lang="en-US" sz="1600" b="0" i="0">
                <a:solidFill>
                  <a:schemeClr val="bg1"/>
                </a:solidFill>
                <a:effectLst/>
                <a:latin typeface="+mn-lt"/>
              </a:rPr>
            </a:br>
            <a:r>
              <a:rPr lang="en-US" sz="1600" b="0" i="0">
                <a:solidFill>
                  <a:schemeClr val="bg1"/>
                </a:solidFill>
                <a:effectLst/>
                <a:latin typeface="+mn-lt"/>
              </a:rPr>
              <a:t>on-premises to SaaS to containers to cloud.</a:t>
            </a:r>
          </a:p>
          <a:p>
            <a:pPr algn="l">
              <a:spcAft>
                <a:spcPts val="1200"/>
              </a:spcAft>
            </a:pPr>
            <a:r>
              <a:rPr lang="en-US" sz="1600" b="0" i="0">
                <a:solidFill>
                  <a:schemeClr val="bg1"/>
                </a:solidFill>
                <a:effectLst/>
                <a:latin typeface="+mn-lt"/>
              </a:rPr>
              <a:t>More than 50,000 customers subscribe to Flexera’s technology value optimization solutions, delivered by 1,300+ team members worldwide. Learn more at </a:t>
            </a:r>
            <a:r>
              <a:rPr lang="en-US" sz="1600" b="1" u="sng" baseline="0">
                <a:solidFill>
                  <a:schemeClr val="bg1"/>
                </a:solidFill>
                <a:latin typeface="Calibri" panose="020F0502020204030204" pitchFamily="34" charset="0"/>
                <a:ea typeface="Source Sans Pro" panose="020B0503030403020204" pitchFamily="34" charset="0"/>
                <a:hlinkClick r:id="rId3">
                  <a:extLst>
                    <a:ext uri="{A12FA001-AC4F-418D-AE19-62706E023703}">
                      <ahyp:hlinkClr xmlns:ahyp="http://schemas.microsoft.com/office/drawing/2018/hyperlinkcolor" val="tx"/>
                    </a:ext>
                  </a:extLst>
                </a:hlinkClick>
              </a:rPr>
              <a:t>flexera.com</a:t>
            </a:r>
            <a:endParaRPr lang="en-US" sz="1600" b="1" u="sng" baseline="0">
              <a:solidFill>
                <a:schemeClr val="bg1"/>
              </a:solidFill>
              <a:latin typeface="Calibri" panose="020F0502020204030204" pitchFamily="34" charset="0"/>
              <a:ea typeface="Source Sans Pro" panose="020B0503030403020204" pitchFamily="34" charset="0"/>
            </a:endParaRPr>
          </a:p>
        </p:txBody>
      </p:sp>
    </p:spTree>
    <p:extLst>
      <p:ext uri="{BB962C8B-B14F-4D97-AF65-F5344CB8AC3E}">
        <p14:creationId xmlns:p14="http://schemas.microsoft.com/office/powerpoint/2010/main" val="362058140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C809E7E-A065-7085-E523-0FBF94C027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23157" y="6505293"/>
            <a:ext cx="832485" cy="195707"/>
          </a:xfrm>
          <a:prstGeom prst="rect">
            <a:avLst/>
          </a:prstGeom>
        </p:spPr>
      </p:pic>
      <p:sp>
        <p:nvSpPr>
          <p:cNvPr id="3" name="TextBox 2">
            <a:extLst>
              <a:ext uri="{FF2B5EF4-FFF2-40B4-BE49-F238E27FC236}">
                <a16:creationId xmlns:a16="http://schemas.microsoft.com/office/drawing/2014/main" id="{0EB1D63F-0088-2EA3-BA98-3A10FEC90F51}"/>
              </a:ext>
            </a:extLst>
          </p:cNvPr>
          <p:cNvSpPr txBox="1"/>
          <p:nvPr userDrawn="1"/>
        </p:nvSpPr>
        <p:spPr>
          <a:xfrm>
            <a:off x="5581564" y="6486601"/>
            <a:ext cx="6099048" cy="246221"/>
          </a:xfrm>
          <a:prstGeom prst="rect">
            <a:avLst/>
          </a:prstGeom>
          <a:noFill/>
        </p:spPr>
        <p:txBody>
          <a:bodyPr wrap="square">
            <a:spAutoFit/>
          </a:bodyPr>
          <a:lstStyle/>
          <a:p>
            <a:pPr lvl="0" algn="r"/>
            <a:r>
              <a:rPr lang="en-US" sz="1000">
                <a:solidFill>
                  <a:schemeClr val="tx1"/>
                </a:solidFill>
              </a:rPr>
              <a:t>©2025 Flexera</a:t>
            </a:r>
          </a:p>
        </p:txBody>
      </p:sp>
    </p:spTree>
    <p:extLst>
      <p:ext uri="{BB962C8B-B14F-4D97-AF65-F5344CB8AC3E}">
        <p14:creationId xmlns:p14="http://schemas.microsoft.com/office/powerpoint/2010/main" val="375296126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FED332-4114-A29C-2D9A-EF1A5AC9DFB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267FA81-18CF-4D4E-3327-08262662546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E58BCD5B-7EF8-BC2A-8C22-C692987AC1A7}"/>
              </a:ext>
            </a:extLst>
          </p:cNvPr>
          <p:cNvSpPr>
            <a:spLocks noGrp="1"/>
          </p:cNvSpPr>
          <p:nvPr>
            <p:ph type="sldNum" sz="quarter" idx="12"/>
          </p:nvPr>
        </p:nvSpPr>
        <p:spPr>
          <a:xfrm>
            <a:off x="10752666" y="6492874"/>
            <a:ext cx="829733" cy="374657"/>
          </a:xfrm>
          <a:prstGeom prst="rect">
            <a:avLst/>
          </a:prstGeom>
        </p:spPr>
        <p:txBody>
          <a:bodyPr/>
          <a:lstStyle/>
          <a:p>
            <a:fld id="{A8E3BFFC-848E-0349-A269-4F9EEBB11FFC}" type="slidenum">
              <a:rPr lang="en-US" smtClean="0"/>
              <a:t>‹#›</a:t>
            </a:fld>
            <a:endParaRPr lang="en-US"/>
          </a:p>
        </p:txBody>
      </p:sp>
    </p:spTree>
    <p:extLst>
      <p:ext uri="{BB962C8B-B14F-4D97-AF65-F5344CB8AC3E}">
        <p14:creationId xmlns:p14="http://schemas.microsoft.com/office/powerpoint/2010/main" val="23785537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5">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D31AB6-5965-05D4-3402-C969FF61C94B}"/>
              </a:ext>
            </a:extLst>
          </p:cNvPr>
          <p:cNvSpPr>
            <a:spLocks noGrp="1"/>
          </p:cNvSpPr>
          <p:nvPr>
            <p:ph type="ctrTitle" hasCustomPrompt="1"/>
          </p:nvPr>
        </p:nvSpPr>
        <p:spPr>
          <a:xfrm>
            <a:off x="591850" y="896112"/>
            <a:ext cx="10187182" cy="2787587"/>
          </a:xfrm>
        </p:spPr>
        <p:txBody>
          <a:bodyPr anchor="b">
            <a:normAutofit/>
          </a:bodyPr>
          <a:lstStyle>
            <a:lvl1pPr algn="l">
              <a:defRPr sz="6600" b="1" i="0" cap="none" baseline="0">
                <a:solidFill>
                  <a:schemeClr val="bg2"/>
                </a:solidFill>
              </a:defRPr>
            </a:lvl1pPr>
          </a:lstStyle>
          <a:p>
            <a:r>
              <a:rPr lang="en-US"/>
              <a:t>Master title</a:t>
            </a:r>
          </a:p>
        </p:txBody>
      </p:sp>
      <p:sp>
        <p:nvSpPr>
          <p:cNvPr id="3" name="Subtitle 2">
            <a:extLst>
              <a:ext uri="{FF2B5EF4-FFF2-40B4-BE49-F238E27FC236}">
                <a16:creationId xmlns:a16="http://schemas.microsoft.com/office/drawing/2014/main" id="{D03097D9-7A67-0354-5148-82743B5C0F6E}"/>
              </a:ext>
            </a:extLst>
          </p:cNvPr>
          <p:cNvSpPr>
            <a:spLocks noGrp="1"/>
          </p:cNvSpPr>
          <p:nvPr>
            <p:ph type="subTitle" idx="1" hasCustomPrompt="1"/>
          </p:nvPr>
        </p:nvSpPr>
        <p:spPr>
          <a:xfrm>
            <a:off x="645638" y="5295328"/>
            <a:ext cx="7866349" cy="876872"/>
          </a:xfrm>
        </p:spPr>
        <p:txBody>
          <a:bodyPr>
            <a:normAutofit/>
          </a:bodyPr>
          <a:lstStyle>
            <a:lvl1pPr marL="0" indent="0" algn="l">
              <a:lnSpc>
                <a:spcPct val="120000"/>
              </a:lnSpc>
              <a:buNone/>
              <a:defRPr sz="1600" b="1" cap="all" spc="100" baseline="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SPEAKER NAME, SPEAKER TITLE</a:t>
            </a:r>
          </a:p>
          <a:p>
            <a:r>
              <a:rPr lang="en-US"/>
              <a:t>XX/XX/XXXX</a:t>
            </a:r>
          </a:p>
        </p:txBody>
      </p:sp>
      <p:sp>
        <p:nvSpPr>
          <p:cNvPr id="7" name="Text Placeholder 9">
            <a:extLst>
              <a:ext uri="{FF2B5EF4-FFF2-40B4-BE49-F238E27FC236}">
                <a16:creationId xmlns:a16="http://schemas.microsoft.com/office/drawing/2014/main" id="{A22895D4-3DB6-5AA0-7ABA-3CB5BF5169B4}"/>
              </a:ext>
            </a:extLst>
          </p:cNvPr>
          <p:cNvSpPr>
            <a:spLocks noGrp="1"/>
          </p:cNvSpPr>
          <p:nvPr>
            <p:ph type="body" sz="quarter" idx="10" hasCustomPrompt="1"/>
          </p:nvPr>
        </p:nvSpPr>
        <p:spPr>
          <a:xfrm>
            <a:off x="646019" y="3767138"/>
            <a:ext cx="10133013" cy="1281112"/>
          </a:xfrm>
        </p:spPr>
        <p:txBody>
          <a:bodyPr>
            <a:noAutofit/>
          </a:bodyPr>
          <a:lstStyle>
            <a:lvl1pPr marL="0" indent="0">
              <a:buNone/>
              <a:defRPr sz="2400" b="1" i="0" cap="none" baseline="0">
                <a:solidFill>
                  <a:schemeClr val="bg2"/>
                </a:solidFill>
              </a:defRPr>
            </a:lvl1pPr>
            <a:lvl2pPr>
              <a:defRPr sz="1800"/>
            </a:lvl2pPr>
            <a:lvl3pPr>
              <a:defRPr sz="1800"/>
            </a:lvl3pPr>
            <a:lvl4pPr>
              <a:defRPr sz="1800"/>
            </a:lvl4pPr>
            <a:lvl5pPr>
              <a:defRPr sz="1800"/>
            </a:lvl5pPr>
          </a:lstStyle>
          <a:p>
            <a:pPr lvl="0"/>
            <a:r>
              <a:rPr lang="en-US"/>
              <a:t>Subhead goes here</a:t>
            </a:r>
          </a:p>
        </p:txBody>
      </p:sp>
    </p:spTree>
    <p:extLst>
      <p:ext uri="{BB962C8B-B14F-4D97-AF65-F5344CB8AC3E}">
        <p14:creationId xmlns:p14="http://schemas.microsoft.com/office/powerpoint/2010/main" val="3640617956"/>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genda 1">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15DED4A0-FE6E-D4D0-B391-EB6949B388D2}"/>
              </a:ext>
            </a:extLst>
          </p:cNvPr>
          <p:cNvSpPr>
            <a:spLocks noGrp="1"/>
          </p:cNvSpPr>
          <p:nvPr>
            <p:ph type="body" sz="quarter" idx="10"/>
          </p:nvPr>
        </p:nvSpPr>
        <p:spPr>
          <a:xfrm>
            <a:off x="6755700" y="1975104"/>
            <a:ext cx="616356" cy="3985552"/>
          </a:xfrm>
        </p:spPr>
        <p:txBody>
          <a:bodyPr>
            <a:normAutofit/>
          </a:bodyPr>
          <a:lstStyle>
            <a:lvl1pPr marL="0" indent="0" algn="r">
              <a:spcBef>
                <a:spcPts val="2400"/>
              </a:spcBef>
              <a:buNone/>
              <a:defRPr sz="2000">
                <a:solidFill>
                  <a:schemeClr val="bg2"/>
                </a:solidFill>
              </a:defRPr>
            </a:lvl1pPr>
          </a:lstStyle>
          <a:p>
            <a:pPr lvl="0"/>
            <a:r>
              <a:rPr lang="en-US"/>
              <a:t>Click to edit Master text styles</a:t>
            </a:r>
          </a:p>
        </p:txBody>
      </p:sp>
      <p:sp>
        <p:nvSpPr>
          <p:cNvPr id="11" name="Text Placeholder 9">
            <a:extLst>
              <a:ext uri="{FF2B5EF4-FFF2-40B4-BE49-F238E27FC236}">
                <a16:creationId xmlns:a16="http://schemas.microsoft.com/office/drawing/2014/main" id="{C6F3447E-7FAE-EFB7-EEBA-6DAE18B1B845}"/>
              </a:ext>
            </a:extLst>
          </p:cNvPr>
          <p:cNvSpPr>
            <a:spLocks noGrp="1"/>
          </p:cNvSpPr>
          <p:nvPr>
            <p:ph type="body" sz="quarter" idx="11"/>
          </p:nvPr>
        </p:nvSpPr>
        <p:spPr>
          <a:xfrm>
            <a:off x="7571892" y="1975104"/>
            <a:ext cx="4227150" cy="3985552"/>
          </a:xfrm>
        </p:spPr>
        <p:txBody>
          <a:bodyPr lIns="0" rIns="0">
            <a:normAutofit/>
          </a:bodyPr>
          <a:lstStyle>
            <a:lvl1pPr marL="0" indent="0" algn="l">
              <a:spcBef>
                <a:spcPts val="2400"/>
              </a:spcBef>
              <a:buNone/>
              <a:defRPr sz="2000">
                <a:solidFill>
                  <a:schemeClr val="bg2"/>
                </a:solidFill>
              </a:defRPr>
            </a:lvl1pPr>
          </a:lstStyle>
          <a:p>
            <a:pPr lvl="0"/>
            <a:r>
              <a:rPr lang="en-US"/>
              <a:t>Click to edit Master text styles</a:t>
            </a:r>
          </a:p>
        </p:txBody>
      </p:sp>
      <p:sp>
        <p:nvSpPr>
          <p:cNvPr id="2" name="Title 1">
            <a:extLst>
              <a:ext uri="{FF2B5EF4-FFF2-40B4-BE49-F238E27FC236}">
                <a16:creationId xmlns:a16="http://schemas.microsoft.com/office/drawing/2014/main" id="{59FED332-4114-A29C-2D9A-EF1A5AC9DFBD}"/>
              </a:ext>
            </a:extLst>
          </p:cNvPr>
          <p:cNvSpPr>
            <a:spLocks noGrp="1"/>
          </p:cNvSpPr>
          <p:nvPr>
            <p:ph type="title" hasCustomPrompt="1"/>
          </p:nvPr>
        </p:nvSpPr>
        <p:spPr>
          <a:xfrm>
            <a:off x="7154652" y="897344"/>
            <a:ext cx="4644390" cy="590931"/>
          </a:xfrm>
          <a:noFill/>
        </p:spPr>
        <p:txBody>
          <a:bodyPr lIns="0" anchor="t">
            <a:spAutoFit/>
          </a:bodyPr>
          <a:lstStyle>
            <a:lvl1pPr>
              <a:defRPr sz="3600">
                <a:solidFill>
                  <a:schemeClr val="bg2"/>
                </a:solidFill>
              </a:defRPr>
            </a:lvl1pPr>
          </a:lstStyle>
          <a:p>
            <a:r>
              <a:rPr lang="en-US"/>
              <a:t>Agenda</a:t>
            </a:r>
          </a:p>
        </p:txBody>
      </p:sp>
      <p:sp>
        <p:nvSpPr>
          <p:cNvPr id="13" name="TextBox 12">
            <a:extLst>
              <a:ext uri="{FF2B5EF4-FFF2-40B4-BE49-F238E27FC236}">
                <a16:creationId xmlns:a16="http://schemas.microsoft.com/office/drawing/2014/main" id="{CC56455E-4169-BB39-491B-FFCC49242046}"/>
              </a:ext>
            </a:extLst>
          </p:cNvPr>
          <p:cNvSpPr txBox="1"/>
          <p:nvPr userDrawn="1"/>
        </p:nvSpPr>
        <p:spPr>
          <a:xfrm>
            <a:off x="5581564" y="6486601"/>
            <a:ext cx="6099048" cy="246221"/>
          </a:xfrm>
          <a:prstGeom prst="rect">
            <a:avLst/>
          </a:prstGeom>
          <a:noFill/>
        </p:spPr>
        <p:txBody>
          <a:bodyPr wrap="square">
            <a:spAutoFit/>
          </a:bodyPr>
          <a:lstStyle/>
          <a:p>
            <a:pPr lvl="0" algn="r"/>
            <a:r>
              <a:rPr lang="en-US" sz="1000">
                <a:solidFill>
                  <a:schemeClr val="bg1"/>
                </a:solidFill>
              </a:rPr>
              <a:t>©2025 Flexera</a:t>
            </a:r>
          </a:p>
        </p:txBody>
      </p:sp>
    </p:spTree>
    <p:extLst>
      <p:ext uri="{BB962C8B-B14F-4D97-AF65-F5344CB8AC3E}">
        <p14:creationId xmlns:p14="http://schemas.microsoft.com/office/powerpoint/2010/main" val="19208429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genda 2">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15DED4A0-FE6E-D4D0-B391-EB6949B388D2}"/>
              </a:ext>
            </a:extLst>
          </p:cNvPr>
          <p:cNvSpPr>
            <a:spLocks noGrp="1"/>
          </p:cNvSpPr>
          <p:nvPr>
            <p:ph type="body" sz="quarter" idx="10"/>
          </p:nvPr>
        </p:nvSpPr>
        <p:spPr>
          <a:xfrm>
            <a:off x="6755700" y="1975104"/>
            <a:ext cx="616356" cy="3985552"/>
          </a:xfrm>
        </p:spPr>
        <p:txBody>
          <a:bodyPr>
            <a:normAutofit/>
          </a:bodyPr>
          <a:lstStyle>
            <a:lvl1pPr marL="0" indent="0" algn="r">
              <a:spcBef>
                <a:spcPts val="2400"/>
              </a:spcBef>
              <a:buNone/>
              <a:defRPr sz="2000">
                <a:solidFill>
                  <a:schemeClr val="bg2"/>
                </a:solidFill>
              </a:defRPr>
            </a:lvl1pPr>
          </a:lstStyle>
          <a:p>
            <a:pPr lvl="0"/>
            <a:r>
              <a:rPr lang="en-US"/>
              <a:t>Click to edit Master text styles</a:t>
            </a:r>
          </a:p>
        </p:txBody>
      </p:sp>
      <p:sp>
        <p:nvSpPr>
          <p:cNvPr id="11" name="Text Placeholder 9">
            <a:extLst>
              <a:ext uri="{FF2B5EF4-FFF2-40B4-BE49-F238E27FC236}">
                <a16:creationId xmlns:a16="http://schemas.microsoft.com/office/drawing/2014/main" id="{C6F3447E-7FAE-EFB7-EEBA-6DAE18B1B845}"/>
              </a:ext>
            </a:extLst>
          </p:cNvPr>
          <p:cNvSpPr>
            <a:spLocks noGrp="1"/>
          </p:cNvSpPr>
          <p:nvPr>
            <p:ph type="body" sz="quarter" idx="11"/>
          </p:nvPr>
        </p:nvSpPr>
        <p:spPr>
          <a:xfrm>
            <a:off x="7571892" y="1975104"/>
            <a:ext cx="4227150" cy="3985552"/>
          </a:xfrm>
        </p:spPr>
        <p:txBody>
          <a:bodyPr lIns="0" rIns="0">
            <a:normAutofit/>
          </a:bodyPr>
          <a:lstStyle>
            <a:lvl1pPr marL="0" indent="0" algn="l">
              <a:spcBef>
                <a:spcPts val="2400"/>
              </a:spcBef>
              <a:buNone/>
              <a:defRPr sz="2000">
                <a:solidFill>
                  <a:schemeClr val="bg2"/>
                </a:solidFill>
              </a:defRPr>
            </a:lvl1pPr>
          </a:lstStyle>
          <a:p>
            <a:pPr lvl="0"/>
            <a:r>
              <a:rPr lang="en-US"/>
              <a:t>Click to edit Master text styles</a:t>
            </a:r>
          </a:p>
        </p:txBody>
      </p:sp>
      <p:sp>
        <p:nvSpPr>
          <p:cNvPr id="2" name="Title 1">
            <a:extLst>
              <a:ext uri="{FF2B5EF4-FFF2-40B4-BE49-F238E27FC236}">
                <a16:creationId xmlns:a16="http://schemas.microsoft.com/office/drawing/2014/main" id="{59FED332-4114-A29C-2D9A-EF1A5AC9DFBD}"/>
              </a:ext>
            </a:extLst>
          </p:cNvPr>
          <p:cNvSpPr>
            <a:spLocks noGrp="1"/>
          </p:cNvSpPr>
          <p:nvPr>
            <p:ph type="title" hasCustomPrompt="1"/>
          </p:nvPr>
        </p:nvSpPr>
        <p:spPr>
          <a:xfrm>
            <a:off x="7154652" y="897344"/>
            <a:ext cx="4644390" cy="590931"/>
          </a:xfrm>
          <a:noFill/>
        </p:spPr>
        <p:txBody>
          <a:bodyPr lIns="0" anchor="t">
            <a:spAutoFit/>
          </a:bodyPr>
          <a:lstStyle>
            <a:lvl1pPr>
              <a:defRPr sz="3600">
                <a:solidFill>
                  <a:schemeClr val="bg2"/>
                </a:solidFill>
              </a:defRPr>
            </a:lvl1pPr>
          </a:lstStyle>
          <a:p>
            <a:r>
              <a:rPr lang="en-US"/>
              <a:t>Agenda</a:t>
            </a:r>
          </a:p>
        </p:txBody>
      </p:sp>
      <p:sp>
        <p:nvSpPr>
          <p:cNvPr id="13" name="TextBox 12">
            <a:extLst>
              <a:ext uri="{FF2B5EF4-FFF2-40B4-BE49-F238E27FC236}">
                <a16:creationId xmlns:a16="http://schemas.microsoft.com/office/drawing/2014/main" id="{CC56455E-4169-BB39-491B-FFCC49242046}"/>
              </a:ext>
            </a:extLst>
          </p:cNvPr>
          <p:cNvSpPr txBox="1"/>
          <p:nvPr userDrawn="1"/>
        </p:nvSpPr>
        <p:spPr>
          <a:xfrm>
            <a:off x="5581564" y="6486601"/>
            <a:ext cx="6099048" cy="246221"/>
          </a:xfrm>
          <a:prstGeom prst="rect">
            <a:avLst/>
          </a:prstGeom>
          <a:noFill/>
        </p:spPr>
        <p:txBody>
          <a:bodyPr wrap="square">
            <a:spAutoFit/>
          </a:bodyPr>
          <a:lstStyle/>
          <a:p>
            <a:pPr lvl="0" algn="r"/>
            <a:r>
              <a:rPr lang="en-US" sz="1000">
                <a:solidFill>
                  <a:schemeClr val="bg1"/>
                </a:solidFill>
              </a:rPr>
              <a:t>©2025 Flexera</a:t>
            </a:r>
          </a:p>
        </p:txBody>
      </p:sp>
    </p:spTree>
    <p:extLst>
      <p:ext uri="{BB962C8B-B14F-4D97-AF65-F5344CB8AC3E}">
        <p14:creationId xmlns:p14="http://schemas.microsoft.com/office/powerpoint/2010/main" val="9810859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Headline Only 1">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D48AFC-6F72-F8A6-D004-5B821B4CFEAF}"/>
              </a:ext>
            </a:extLst>
          </p:cNvPr>
          <p:cNvSpPr>
            <a:spLocks noGrp="1"/>
          </p:cNvSpPr>
          <p:nvPr>
            <p:ph type="title" hasCustomPrompt="1"/>
          </p:nvPr>
        </p:nvSpPr>
        <p:spPr>
          <a:xfrm>
            <a:off x="612648" y="374904"/>
            <a:ext cx="10972800" cy="1035179"/>
          </a:xfrm>
        </p:spPr>
        <p:txBody>
          <a:bodyPr anchor="t">
            <a:normAutofit/>
          </a:bodyPr>
          <a:lstStyle>
            <a:lvl1pPr>
              <a:defRPr sz="3600">
                <a:solidFill>
                  <a:schemeClr val="bg2"/>
                </a:solidFill>
              </a:defRPr>
            </a:lvl1pPr>
          </a:lstStyle>
          <a:p>
            <a:r>
              <a:rPr lang="en-US"/>
              <a:t>Click to edit headline</a:t>
            </a:r>
          </a:p>
        </p:txBody>
      </p:sp>
      <p:sp>
        <p:nvSpPr>
          <p:cNvPr id="3" name="TextBox 2">
            <a:extLst>
              <a:ext uri="{FF2B5EF4-FFF2-40B4-BE49-F238E27FC236}">
                <a16:creationId xmlns:a16="http://schemas.microsoft.com/office/drawing/2014/main" id="{00ACCB00-3870-A6B4-FBA7-F1FEC462C27E}"/>
              </a:ext>
            </a:extLst>
          </p:cNvPr>
          <p:cNvSpPr txBox="1"/>
          <p:nvPr userDrawn="1"/>
        </p:nvSpPr>
        <p:spPr>
          <a:xfrm>
            <a:off x="5581564" y="6486601"/>
            <a:ext cx="6099048" cy="246221"/>
          </a:xfrm>
          <a:prstGeom prst="rect">
            <a:avLst/>
          </a:prstGeom>
          <a:noFill/>
        </p:spPr>
        <p:txBody>
          <a:bodyPr wrap="square">
            <a:spAutoFit/>
          </a:bodyPr>
          <a:lstStyle/>
          <a:p>
            <a:pPr lvl="0" algn="r"/>
            <a:r>
              <a:rPr lang="en-US" sz="1000">
                <a:solidFill>
                  <a:schemeClr val="tx2"/>
                </a:solidFill>
              </a:rPr>
              <a:t>©2025 Flexera</a:t>
            </a:r>
          </a:p>
        </p:txBody>
      </p:sp>
    </p:spTree>
    <p:extLst>
      <p:ext uri="{BB962C8B-B14F-4D97-AF65-F5344CB8AC3E}">
        <p14:creationId xmlns:p14="http://schemas.microsoft.com/office/powerpoint/2010/main" val="31876806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Headline Only 1B">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D48AFC-6F72-F8A6-D004-5B821B4CFEAF}"/>
              </a:ext>
            </a:extLst>
          </p:cNvPr>
          <p:cNvSpPr>
            <a:spLocks noGrp="1"/>
          </p:cNvSpPr>
          <p:nvPr>
            <p:ph type="title" hasCustomPrompt="1"/>
          </p:nvPr>
        </p:nvSpPr>
        <p:spPr>
          <a:xfrm>
            <a:off x="612648" y="374904"/>
            <a:ext cx="10972800" cy="1035179"/>
          </a:xfrm>
        </p:spPr>
        <p:txBody>
          <a:bodyPr anchor="t">
            <a:normAutofit/>
          </a:bodyPr>
          <a:lstStyle>
            <a:lvl1pPr>
              <a:defRPr sz="3600">
                <a:solidFill>
                  <a:schemeClr val="bg2"/>
                </a:solidFill>
              </a:defRPr>
            </a:lvl1pPr>
          </a:lstStyle>
          <a:p>
            <a:r>
              <a:rPr lang="en-US"/>
              <a:t>Click to edit headline</a:t>
            </a:r>
          </a:p>
        </p:txBody>
      </p:sp>
      <p:sp>
        <p:nvSpPr>
          <p:cNvPr id="3" name="TextBox 2">
            <a:extLst>
              <a:ext uri="{FF2B5EF4-FFF2-40B4-BE49-F238E27FC236}">
                <a16:creationId xmlns:a16="http://schemas.microsoft.com/office/drawing/2014/main" id="{00ACCB00-3870-A6B4-FBA7-F1FEC462C27E}"/>
              </a:ext>
            </a:extLst>
          </p:cNvPr>
          <p:cNvSpPr txBox="1"/>
          <p:nvPr userDrawn="1"/>
        </p:nvSpPr>
        <p:spPr>
          <a:xfrm>
            <a:off x="5581564" y="6486601"/>
            <a:ext cx="6099048" cy="246221"/>
          </a:xfrm>
          <a:prstGeom prst="rect">
            <a:avLst/>
          </a:prstGeom>
          <a:noFill/>
        </p:spPr>
        <p:txBody>
          <a:bodyPr wrap="square">
            <a:spAutoFit/>
          </a:bodyPr>
          <a:lstStyle/>
          <a:p>
            <a:pPr lvl="0" algn="r"/>
            <a:r>
              <a:rPr lang="en-US" sz="1000">
                <a:solidFill>
                  <a:schemeClr val="tx2"/>
                </a:solidFill>
              </a:rPr>
              <a:t>©2025 Flexera</a:t>
            </a:r>
          </a:p>
        </p:txBody>
      </p:sp>
    </p:spTree>
    <p:extLst>
      <p:ext uri="{BB962C8B-B14F-4D97-AF65-F5344CB8AC3E}">
        <p14:creationId xmlns:p14="http://schemas.microsoft.com/office/powerpoint/2010/main" val="3750641091"/>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93497B6-4B01-9A57-C43F-B5D2D3727F23}"/>
              </a:ext>
            </a:extLst>
          </p:cNvPr>
          <p:cNvSpPr>
            <a:spLocks noGrp="1"/>
          </p:cNvSpPr>
          <p:nvPr>
            <p:ph type="title"/>
          </p:nvPr>
        </p:nvSpPr>
        <p:spPr>
          <a:xfrm>
            <a:off x="609600" y="374657"/>
            <a:ext cx="10972800" cy="1003421"/>
          </a:xfrm>
          <a:prstGeom prst="rect">
            <a:avLst/>
          </a:prstGeom>
        </p:spPr>
        <p:txBody>
          <a:bodyPr vert="horz" lIns="91440" tIns="45720" rIns="91440" bIns="45720" rtlCol="0" anchor="t">
            <a:normAutofit/>
          </a:bodyPr>
          <a:lstStyle/>
          <a:p>
            <a:r>
              <a:rPr lang="en-US" sz="3200" b="0" strike="noStrike" spc="-1">
                <a:solidFill>
                  <a:srgbClr val="101E2C"/>
                </a:solidFill>
                <a:latin typeface="Calibri"/>
                <a:ea typeface="Calibri"/>
              </a:rPr>
              <a:t>Simple Slide with Text</a:t>
            </a:r>
            <a:endParaRPr lang="en-US"/>
          </a:p>
        </p:txBody>
      </p:sp>
      <p:sp>
        <p:nvSpPr>
          <p:cNvPr id="3" name="Text Placeholder 2">
            <a:extLst>
              <a:ext uri="{FF2B5EF4-FFF2-40B4-BE49-F238E27FC236}">
                <a16:creationId xmlns:a16="http://schemas.microsoft.com/office/drawing/2014/main" id="{3C4EB858-8A94-7848-C275-0FAC7D68FDEE}"/>
              </a:ext>
            </a:extLst>
          </p:cNvPr>
          <p:cNvSpPr>
            <a:spLocks noGrp="1"/>
          </p:cNvSpPr>
          <p:nvPr>
            <p:ph type="body" idx="1"/>
          </p:nvPr>
        </p:nvSpPr>
        <p:spPr>
          <a:xfrm>
            <a:off x="609600" y="1659467"/>
            <a:ext cx="10972800" cy="451749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11206362"/>
      </p:ext>
    </p:extLst>
  </p:cSld>
  <p:clrMap bg1="lt1" tx1="dk1" bg2="lt2" tx2="dk2" accent1="accent1" accent2="accent2" accent3="accent3" accent4="accent4" accent5="accent5" accent6="accent6" hlink="hlink" folHlink="folHlink"/>
  <p:sldLayoutIdLst>
    <p:sldLayoutId id="2147483741" r:id="rId1"/>
    <p:sldLayoutId id="2147483742" r:id="rId2"/>
    <p:sldLayoutId id="2147483743" r:id="rId3"/>
    <p:sldLayoutId id="2147483744" r:id="rId4"/>
    <p:sldLayoutId id="2147483745" r:id="rId5"/>
    <p:sldLayoutId id="2147483802" r:id="rId6"/>
    <p:sldLayoutId id="2147483878" r:id="rId7"/>
    <p:sldLayoutId id="2147483787" r:id="rId8"/>
    <p:sldLayoutId id="2147483870" r:id="rId9"/>
    <p:sldLayoutId id="2147483805" r:id="rId10"/>
    <p:sldLayoutId id="2147483808" r:id="rId11"/>
    <p:sldLayoutId id="2147483812" r:id="rId12"/>
    <p:sldLayoutId id="2147483816" r:id="rId13"/>
    <p:sldLayoutId id="2147483820" r:id="rId14"/>
    <p:sldLayoutId id="2147483824" r:id="rId15"/>
    <p:sldLayoutId id="2147483828" r:id="rId16"/>
    <p:sldLayoutId id="2147483877" r:id="rId17"/>
    <p:sldLayoutId id="2147483873" r:id="rId18"/>
    <p:sldLayoutId id="2147483832" r:id="rId19"/>
    <p:sldLayoutId id="2147483852" r:id="rId20"/>
    <p:sldLayoutId id="2147483854" r:id="rId21"/>
    <p:sldLayoutId id="2147483856" r:id="rId22"/>
    <p:sldLayoutId id="2147483858" r:id="rId23"/>
    <p:sldLayoutId id="2147483860" r:id="rId24"/>
    <p:sldLayoutId id="2147483862" r:id="rId25"/>
    <p:sldLayoutId id="2147483864" r:id="rId26"/>
    <p:sldLayoutId id="2147483874" r:id="rId27"/>
    <p:sldLayoutId id="2147483875" r:id="rId28"/>
    <p:sldLayoutId id="2147483876" r:id="rId29"/>
    <p:sldLayoutId id="2147483866" r:id="rId30"/>
    <p:sldLayoutId id="2147483834" r:id="rId31"/>
    <p:sldLayoutId id="2147483835" r:id="rId32"/>
    <p:sldLayoutId id="2147483836" r:id="rId33"/>
    <p:sldLayoutId id="2147483837" r:id="rId34"/>
    <p:sldLayoutId id="2147483838" r:id="rId35"/>
    <p:sldLayoutId id="2147483839" r:id="rId36"/>
    <p:sldLayoutId id="2147483800" r:id="rId37"/>
    <p:sldLayoutId id="2147483806" r:id="rId38"/>
    <p:sldLayoutId id="2147483809" r:id="rId39"/>
    <p:sldLayoutId id="2147483813" r:id="rId40"/>
    <p:sldLayoutId id="2147483847" r:id="rId41"/>
    <p:sldLayoutId id="2147483821" r:id="rId42"/>
    <p:sldLayoutId id="2147483825" r:id="rId43"/>
    <p:sldLayoutId id="2147483829" r:id="rId44"/>
    <p:sldLayoutId id="2147483848" r:id="rId45"/>
    <p:sldLayoutId id="2147483850" r:id="rId46"/>
    <p:sldLayoutId id="2147483868" r:id="rId47"/>
    <p:sldLayoutId id="2147483871" r:id="rId48"/>
    <p:sldLayoutId id="2147483879" r:id="rId49"/>
  </p:sldLayoutIdLst>
  <p:hf hdr="0" ftr="0" dt="0"/>
  <p:txStyles>
    <p:titleStyle>
      <a:lvl1pPr algn="l" defTabSz="914400" rtl="0" eaLnBrk="1" latinLnBrk="0" hangingPunct="1">
        <a:lnSpc>
          <a:spcPct val="90000"/>
        </a:lnSpc>
        <a:spcBef>
          <a:spcPct val="0"/>
        </a:spcBef>
        <a:buNone/>
        <a:defRPr sz="3200" b="0" i="0" kern="1200">
          <a:solidFill>
            <a:schemeClr val="accent1"/>
          </a:solidFill>
          <a:latin typeface="Calibri" panose="020F05020202040302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523875" indent="-236538" algn="l" defTabSz="914400" rtl="0" eaLnBrk="1" latinLnBrk="0" hangingPunct="1">
        <a:lnSpc>
          <a:spcPct val="90000"/>
        </a:lnSpc>
        <a:spcBef>
          <a:spcPts val="500"/>
        </a:spcBef>
        <a:buFont typeface="Arial" panose="020B0604020202020204" pitchFamily="34" charset="0"/>
        <a:buChar char="•"/>
        <a:tabLst/>
        <a:defRPr sz="2400" kern="1200">
          <a:solidFill>
            <a:schemeClr val="tx1"/>
          </a:solidFill>
          <a:latin typeface="+mn-lt"/>
          <a:ea typeface="+mn-ea"/>
          <a:cs typeface="+mn-cs"/>
        </a:defRPr>
      </a:lvl2pPr>
      <a:lvl3pPr marL="744538" indent="-203200" algn="l" defTabSz="914400" rtl="0" eaLnBrk="1" latinLnBrk="0" hangingPunct="1">
        <a:lnSpc>
          <a:spcPct val="90000"/>
        </a:lnSpc>
        <a:spcBef>
          <a:spcPts val="500"/>
        </a:spcBef>
        <a:buFont typeface="Arial" panose="020B0604020202020204" pitchFamily="34" charset="0"/>
        <a:buChar char="•"/>
        <a:tabLst/>
        <a:defRPr sz="2000" kern="1200">
          <a:solidFill>
            <a:schemeClr val="tx1"/>
          </a:solidFill>
          <a:latin typeface="+mn-lt"/>
          <a:ea typeface="+mn-ea"/>
          <a:cs typeface="+mn-cs"/>
        </a:defRPr>
      </a:lvl3pPr>
      <a:lvl4pPr marL="981075" indent="-203200" algn="l" defTabSz="914400" rtl="0" eaLnBrk="1" latinLnBrk="0" hangingPunct="1">
        <a:lnSpc>
          <a:spcPct val="90000"/>
        </a:lnSpc>
        <a:spcBef>
          <a:spcPts val="500"/>
        </a:spcBef>
        <a:buFont typeface="Arial" panose="020B0604020202020204" pitchFamily="34" charset="0"/>
        <a:buChar char="•"/>
        <a:tabLst/>
        <a:defRPr sz="1800" kern="1200">
          <a:solidFill>
            <a:schemeClr val="tx1"/>
          </a:solidFill>
          <a:latin typeface="+mn-lt"/>
          <a:ea typeface="+mn-ea"/>
          <a:cs typeface="+mn-cs"/>
        </a:defRPr>
      </a:lvl4pPr>
      <a:lvl5pPr marL="1201738" indent="-203200" algn="l" defTabSz="914400" rtl="0" eaLnBrk="1" latinLnBrk="0" hangingPunct="1">
        <a:lnSpc>
          <a:spcPct val="90000"/>
        </a:lnSpc>
        <a:spcBef>
          <a:spcPts val="500"/>
        </a:spcBef>
        <a:buFont typeface="Arial" panose="020B0604020202020204" pitchFamily="34" charset="0"/>
        <a:buChar char="•"/>
        <a:tabLst/>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
          <p15:clr>
            <a:srgbClr val="F26B43"/>
          </p15:clr>
        </p15:guide>
        <p15:guide id="2" pos="7296">
          <p15:clr>
            <a:srgbClr val="F26B43"/>
          </p15:clr>
        </p15:guide>
        <p15:guide id="3" orient="horz" pos="840" userDrawn="1">
          <p15:clr>
            <a:srgbClr val="F26B43"/>
          </p15:clr>
        </p15:guide>
        <p15:guide id="4" orient="horz" pos="216" userDrawn="1">
          <p15:clr>
            <a:srgbClr val="F26B43"/>
          </p15:clr>
        </p15:guide>
        <p15:guide id="5" orient="horz" pos="1032" userDrawn="1">
          <p15:clr>
            <a:srgbClr val="F26B43"/>
          </p15:clr>
        </p15:guide>
        <p15:guide id="6" orient="horz" pos="3888" userDrawn="1">
          <p15:clr>
            <a:srgbClr val="F26B43"/>
          </p15:clr>
        </p15:guide>
        <p15:guide id="7" orient="horz" pos="4080" userDrawn="1">
          <p15:clr>
            <a:srgbClr val="F26B43"/>
          </p15:clr>
        </p15:guide>
        <p15:guide id="8" pos="456"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1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9.xml"/></Relationships>
</file>

<file path=ppt/slides/_rels/slide1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9.xml"/></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https://docs.rightscale.com/policies/developers/reference/v20180301/functions.html" TargetMode="External"/><Relationship Id="rId1" Type="http://schemas.openxmlformats.org/officeDocument/2006/relationships/slideLayout" Target="../slideLayouts/slideLayout49.xml"/></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49.xml"/></Relationships>
</file>

<file path=ppt/slides/_rels/slide1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2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9.xml"/></Relationships>
</file>

<file path=ppt/slides/_rels/slide2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9.xml"/></Relationships>
</file>

<file path=ppt/slides/_rels/slide2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9.xml"/></Relationships>
</file>

<file path=ppt/slides/_rels/slide2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9.xml"/></Relationships>
</file>

<file path=ppt/slides/_rels/slide2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9.xml"/></Relationships>
</file>

<file path=ppt/slides/_rels/slide2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9.xml"/></Relationships>
</file>

<file path=ppt/slides/_rels/slide2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xml"/><Relationship Id="rId1" Type="http://schemas.openxmlformats.org/officeDocument/2006/relationships/slideLayout" Target="../slideLayouts/slideLayout49.xml"/></Relationships>
</file>

<file path=ppt/slides/_rels/slide2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xml"/><Relationship Id="rId1" Type="http://schemas.openxmlformats.org/officeDocument/2006/relationships/slideLayout" Target="../slideLayouts/slideLayout49.xml"/></Relationships>
</file>

<file path=ppt/slides/_rels/slide28.xml.rels><?xml version="1.0" encoding="UTF-8" standalone="yes"?>
<Relationships xmlns="http://schemas.openxmlformats.org/package/2006/relationships"><Relationship Id="rId3" Type="http://schemas.openxmlformats.org/officeDocument/2006/relationships/hyperlink" Target="https://underscorejs.org/" TargetMode="External"/><Relationship Id="rId2" Type="http://schemas.openxmlformats.org/officeDocument/2006/relationships/notesSlide" Target="../notesSlides/notesSlide3.xml"/><Relationship Id="rId1" Type="http://schemas.openxmlformats.org/officeDocument/2006/relationships/slideLayout" Target="../slideLayouts/slideLayout49.xml"/><Relationship Id="rId4" Type="http://schemas.openxmlformats.org/officeDocument/2006/relationships/image" Target="../media/image40.png"/></Relationships>
</file>

<file path=ppt/slides/_rels/slide2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xml"/><Relationship Id="rId1" Type="http://schemas.openxmlformats.org/officeDocument/2006/relationships/slideLayout" Target="../slideLayouts/slideLayout49.xml"/></Relationships>
</file>

<file path=ppt/slides/_rels/slide3.xml.rels><?xml version="1.0" encoding="UTF-8" standalone="yes"?>
<Relationships xmlns="http://schemas.openxmlformats.org/package/2006/relationships"><Relationship Id="rId2" Type="http://schemas.openxmlformats.org/officeDocument/2006/relationships/hyperlink" Target="https://github.com/flexera-public/policy_engine_training" TargetMode="External"/><Relationship Id="rId1" Type="http://schemas.openxmlformats.org/officeDocument/2006/relationships/slideLayout" Target="../slideLayouts/slideLayout49.xml"/></Relationships>
</file>

<file path=ppt/slides/_rels/slide3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xml"/><Relationship Id="rId1" Type="http://schemas.openxmlformats.org/officeDocument/2006/relationships/slideLayout" Target="../slideLayouts/slideLayout49.xml"/></Relationships>
</file>

<file path=ppt/slides/_rels/slide3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xml"/><Relationship Id="rId1" Type="http://schemas.openxmlformats.org/officeDocument/2006/relationships/slideLayout" Target="../slideLayouts/slideLayout49.xml"/></Relationships>
</file>

<file path=ppt/slides/_rels/slide3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7.xml"/><Relationship Id="rId1" Type="http://schemas.openxmlformats.org/officeDocument/2006/relationships/slideLayout" Target="../slideLayouts/slideLayout49.xml"/></Relationships>
</file>

<file path=ppt/slides/_rels/slide33.xml.rels><?xml version="1.0" encoding="UTF-8" standalone="yes"?>
<Relationships xmlns="http://schemas.openxmlformats.org/package/2006/relationships"><Relationship Id="rId3" Type="http://schemas.openxmlformats.org/officeDocument/2006/relationships/hyperlink" Target="https://docs.rightscale.com/ss/reference/rcl/v2/index.html" TargetMode="External"/><Relationship Id="rId2" Type="http://schemas.openxmlformats.org/officeDocument/2006/relationships/notesSlide" Target="../notesSlides/notesSlide8.xml"/><Relationship Id="rId1" Type="http://schemas.openxmlformats.org/officeDocument/2006/relationships/slideLayout" Target="../slideLayouts/slideLayout49.xml"/><Relationship Id="rId4" Type="http://schemas.openxmlformats.org/officeDocument/2006/relationships/image" Target="../media/image4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9.xml"/></Relationships>
</file>

<file path=ppt/slides/_rels/slide36.xml.rels><?xml version="1.0" encoding="UTF-8" standalone="yes"?>
<Relationships xmlns="http://schemas.openxmlformats.org/package/2006/relationships"><Relationship Id="rId3" Type="http://schemas.openxmlformats.org/officeDocument/2006/relationships/hyperlink" Target="https://github.com/flexera-public/policy_sdk/blob/master/cmd/fpt/README.md" TargetMode="External"/><Relationship Id="rId2" Type="http://schemas.openxmlformats.org/officeDocument/2006/relationships/notesSlide" Target="../notesSlides/notesSlide10.xml"/><Relationship Id="rId1" Type="http://schemas.openxmlformats.org/officeDocument/2006/relationships/slideLayout" Target="../slideLayouts/slideLayout49.xml"/><Relationship Id="rId4" Type="http://schemas.openxmlformats.org/officeDocument/2006/relationships/image" Target="../media/image4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38.xml.rels><?xml version="1.0" encoding="UTF-8" standalone="yes"?>
<Relationships xmlns="http://schemas.openxmlformats.org/package/2006/relationships"><Relationship Id="rId8" Type="http://schemas.openxmlformats.org/officeDocument/2006/relationships/hyperlink" Target="https://github.com/flexera-public/policy_sdk/blob/master/cmd/fpt/README.md" TargetMode="External"/><Relationship Id="rId3" Type="http://schemas.openxmlformats.org/officeDocument/2006/relationships/hyperlink" Target="https://github.com/flexera-public/policy_engine_training" TargetMode="External"/><Relationship Id="rId7" Type="http://schemas.openxmlformats.org/officeDocument/2006/relationships/hyperlink" Target="https://docs.rightscale.com/ss/reference/rcl/v2/" TargetMode="External"/><Relationship Id="rId2" Type="http://schemas.openxmlformats.org/officeDocument/2006/relationships/notesSlide" Target="../notesSlides/notesSlide11.xml"/><Relationship Id="rId1" Type="http://schemas.openxmlformats.org/officeDocument/2006/relationships/slideLayout" Target="../slideLayouts/slideLayout49.xml"/><Relationship Id="rId6" Type="http://schemas.openxmlformats.org/officeDocument/2006/relationships/hyperlink" Target="https://docs.rightscale.com/policies/developers/" TargetMode="External"/><Relationship Id="rId5" Type="http://schemas.openxmlformats.org/officeDocument/2006/relationships/hyperlink" Target="https://docs.rightscale.com/" TargetMode="External"/><Relationship Id="rId10" Type="http://schemas.openxmlformats.org/officeDocument/2006/relationships/hyperlink" Target="https://github.com/flexera-public/policy_templates" TargetMode="External"/><Relationship Id="rId4" Type="http://schemas.openxmlformats.org/officeDocument/2006/relationships/hyperlink" Target="https://docs.flexera.com/flexera/EN/Automation/AboutPolicies.htm" TargetMode="External"/><Relationship Id="rId9" Type="http://schemas.openxmlformats.org/officeDocument/2006/relationships/hyperlink" Target="https://underscorejs.org/"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9.xml"/></Relationships>
</file>

<file path=ppt/slides/_rels/slide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9.xml"/></Relationships>
</file>

<file path=ppt/slides/_rels/slide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9.xml"/></Relationships>
</file>

<file path=ppt/slides/_rels/slide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3FB1C89E-247F-FD4F-A0D9-D5750C7B14BA}"/>
              </a:ext>
            </a:extLst>
          </p:cNvPr>
          <p:cNvSpPr>
            <a:spLocks noGrp="1"/>
          </p:cNvSpPr>
          <p:nvPr>
            <p:ph type="ctrTitle"/>
          </p:nvPr>
        </p:nvSpPr>
        <p:spPr>
          <a:xfrm>
            <a:off x="509754" y="2314497"/>
            <a:ext cx="10187182" cy="2229005"/>
          </a:xfrm>
        </p:spPr>
        <p:txBody>
          <a:bodyPr>
            <a:noAutofit/>
          </a:bodyPr>
          <a:lstStyle/>
          <a:p>
            <a:r>
              <a:rPr lang="en-US" sz="5400" dirty="0">
                <a:latin typeface="+mj-lt"/>
              </a:rPr>
              <a:t>Policy Development</a:t>
            </a:r>
            <a:br>
              <a:rPr lang="en-US" sz="5400" dirty="0">
                <a:latin typeface="+mj-lt"/>
              </a:rPr>
            </a:br>
            <a:r>
              <a:rPr lang="en-US" sz="5400" dirty="0">
                <a:latin typeface="+mj-lt"/>
              </a:rPr>
              <a:t>Introduction</a:t>
            </a:r>
            <a:br>
              <a:rPr lang="en-US" sz="5400" dirty="0">
                <a:latin typeface="+mj-lt"/>
              </a:rPr>
            </a:br>
            <a:r>
              <a:rPr lang="en-US" sz="2000" dirty="0">
                <a:latin typeface="+mj-lt"/>
              </a:rPr>
              <a:t>July 2025</a:t>
            </a:r>
            <a:br>
              <a:rPr lang="en-US" sz="5400" dirty="0">
                <a:latin typeface="+mj-lt"/>
              </a:rPr>
            </a:br>
            <a:endParaRPr lang="en-US" sz="5400" dirty="0">
              <a:latin typeface="+mj-lt"/>
            </a:endParaRPr>
          </a:p>
        </p:txBody>
      </p:sp>
    </p:spTree>
    <p:extLst>
      <p:ext uri="{BB962C8B-B14F-4D97-AF65-F5344CB8AC3E}">
        <p14:creationId xmlns:p14="http://schemas.microsoft.com/office/powerpoint/2010/main" val="346172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877D00-4496-53BD-D1DF-048B544D702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C076AF6-2953-95D2-1964-E86699E4A3D7}"/>
              </a:ext>
            </a:extLst>
          </p:cNvPr>
          <p:cNvSpPr>
            <a:spLocks noGrp="1"/>
          </p:cNvSpPr>
          <p:nvPr>
            <p:ph type="title"/>
          </p:nvPr>
        </p:nvSpPr>
        <p:spPr/>
        <p:txBody>
          <a:bodyPr/>
          <a:lstStyle/>
          <a:p>
            <a:r>
              <a:rPr lang="en-US" dirty="0">
                <a:solidFill>
                  <a:schemeClr val="accent2"/>
                </a:solidFill>
              </a:rPr>
              <a:t>Behind The Scenes</a:t>
            </a:r>
            <a:endParaRPr lang="en-US" dirty="0"/>
          </a:p>
        </p:txBody>
      </p:sp>
      <p:sp>
        <p:nvSpPr>
          <p:cNvPr id="4" name="Slide Number Placeholder 3">
            <a:extLst>
              <a:ext uri="{FF2B5EF4-FFF2-40B4-BE49-F238E27FC236}">
                <a16:creationId xmlns:a16="http://schemas.microsoft.com/office/drawing/2014/main" id="{22DEB8B8-B288-6166-9D7F-4EABA4F6495D}"/>
              </a:ext>
            </a:extLst>
          </p:cNvPr>
          <p:cNvSpPr>
            <a:spLocks noGrp="1"/>
          </p:cNvSpPr>
          <p:nvPr>
            <p:ph type="sldNum" sz="quarter" idx="12"/>
          </p:nvPr>
        </p:nvSpPr>
        <p:spPr/>
        <p:txBody>
          <a:bodyPr/>
          <a:lstStyle/>
          <a:p>
            <a:fld id="{A8E3BFFC-848E-0349-A269-4F9EEBB11FFC}" type="slidenum">
              <a:rPr lang="en-US" smtClean="0"/>
              <a:t>10</a:t>
            </a:fld>
            <a:endParaRPr lang="en-US"/>
          </a:p>
        </p:txBody>
      </p:sp>
      <p:sp>
        <p:nvSpPr>
          <p:cNvPr id="6" name="Content Placeholder 5">
            <a:extLst>
              <a:ext uri="{FF2B5EF4-FFF2-40B4-BE49-F238E27FC236}">
                <a16:creationId xmlns:a16="http://schemas.microsoft.com/office/drawing/2014/main" id="{FE3FCE95-E75F-F9B8-B469-818C5A4A52C7}"/>
              </a:ext>
            </a:extLst>
          </p:cNvPr>
          <p:cNvSpPr>
            <a:spLocks noGrp="1"/>
          </p:cNvSpPr>
          <p:nvPr>
            <p:ph idx="1"/>
          </p:nvPr>
        </p:nvSpPr>
        <p:spPr/>
        <p:txBody>
          <a:bodyPr/>
          <a:lstStyle/>
          <a:p>
            <a:r>
              <a:rPr lang="en-US" dirty="0"/>
              <a:t>When an Applied Policy executes, the associated Policy Template is parsed and executed by the Policy Engine.</a:t>
            </a:r>
          </a:p>
          <a:p>
            <a:endParaRPr lang="en-US" dirty="0"/>
          </a:p>
          <a:p>
            <a:r>
              <a:rPr lang="en-US" dirty="0"/>
              <a:t>During execution, the Policy Engine will connect to various REST APIs to gather data and execute JavaScript code within the Policy Template.</a:t>
            </a:r>
          </a:p>
          <a:p>
            <a:endParaRPr lang="en-US" dirty="0"/>
          </a:p>
          <a:p>
            <a:r>
              <a:rPr lang="en-US" dirty="0"/>
              <a:t>The resulting data is then validated to determine if there is anything that meets the criteria of raising an Incident. If there is, an Incident is raised and, if configured to do so, emailed.</a:t>
            </a:r>
          </a:p>
        </p:txBody>
      </p:sp>
    </p:spTree>
    <p:extLst>
      <p:ext uri="{BB962C8B-B14F-4D97-AF65-F5344CB8AC3E}">
        <p14:creationId xmlns:p14="http://schemas.microsoft.com/office/powerpoint/2010/main" val="9239501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9B4897-040C-6F70-231A-93BC35C97D1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4459EE0-0E63-4494-B044-675D369FADFB}"/>
              </a:ext>
            </a:extLst>
          </p:cNvPr>
          <p:cNvSpPr>
            <a:spLocks noGrp="1"/>
          </p:cNvSpPr>
          <p:nvPr>
            <p:ph type="title"/>
          </p:nvPr>
        </p:nvSpPr>
        <p:spPr/>
        <p:txBody>
          <a:bodyPr/>
          <a:lstStyle/>
          <a:p>
            <a:r>
              <a:rPr lang="en-US" dirty="0">
                <a:solidFill>
                  <a:schemeClr val="accent2"/>
                </a:solidFill>
              </a:rPr>
              <a:t>Execution Flow: Idle AWS EC2 Instances</a:t>
            </a:r>
            <a:endParaRPr lang="en-US" dirty="0"/>
          </a:p>
        </p:txBody>
      </p:sp>
      <p:sp>
        <p:nvSpPr>
          <p:cNvPr id="4" name="Slide Number Placeholder 3">
            <a:extLst>
              <a:ext uri="{FF2B5EF4-FFF2-40B4-BE49-F238E27FC236}">
                <a16:creationId xmlns:a16="http://schemas.microsoft.com/office/drawing/2014/main" id="{6A454088-19F1-F580-3406-0843EE9D393F}"/>
              </a:ext>
            </a:extLst>
          </p:cNvPr>
          <p:cNvSpPr>
            <a:spLocks noGrp="1"/>
          </p:cNvSpPr>
          <p:nvPr>
            <p:ph type="sldNum" sz="quarter" idx="12"/>
          </p:nvPr>
        </p:nvSpPr>
        <p:spPr/>
        <p:txBody>
          <a:bodyPr/>
          <a:lstStyle/>
          <a:p>
            <a:fld id="{A8E3BFFC-848E-0349-A269-4F9EEBB11FFC}" type="slidenum">
              <a:rPr lang="en-US" smtClean="0"/>
              <a:t>11</a:t>
            </a:fld>
            <a:endParaRPr lang="en-US"/>
          </a:p>
        </p:txBody>
      </p:sp>
      <p:sp>
        <p:nvSpPr>
          <p:cNvPr id="13" name="Pentagon 12">
            <a:extLst>
              <a:ext uri="{FF2B5EF4-FFF2-40B4-BE49-F238E27FC236}">
                <a16:creationId xmlns:a16="http://schemas.microsoft.com/office/drawing/2014/main" id="{CA09DE25-BC49-A454-ABD4-C1783F6868F5}"/>
              </a:ext>
            </a:extLst>
          </p:cNvPr>
          <p:cNvSpPr/>
          <p:nvPr/>
        </p:nvSpPr>
        <p:spPr>
          <a:xfrm>
            <a:off x="10448610" y="2927290"/>
            <a:ext cx="1133789" cy="1003420"/>
          </a:xfrm>
          <a:prstGeom prst="pentagon">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t>Finish</a:t>
            </a:r>
          </a:p>
        </p:txBody>
      </p:sp>
      <p:sp>
        <p:nvSpPr>
          <p:cNvPr id="14" name="Pentagon 13">
            <a:extLst>
              <a:ext uri="{FF2B5EF4-FFF2-40B4-BE49-F238E27FC236}">
                <a16:creationId xmlns:a16="http://schemas.microsoft.com/office/drawing/2014/main" id="{CBA2FCC9-3E3D-381C-4022-BAB58DD5B8D0}"/>
              </a:ext>
            </a:extLst>
          </p:cNvPr>
          <p:cNvSpPr/>
          <p:nvPr/>
        </p:nvSpPr>
        <p:spPr>
          <a:xfrm>
            <a:off x="432078" y="2927290"/>
            <a:ext cx="1133789" cy="1003420"/>
          </a:xfrm>
          <a:prstGeom prst="pentagon">
            <a:avLst/>
          </a:prstGeom>
          <a:solidFill>
            <a:srgbClr val="753BB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t>Start</a:t>
            </a:r>
          </a:p>
        </p:txBody>
      </p:sp>
      <p:sp>
        <p:nvSpPr>
          <p:cNvPr id="16" name="Hexagon 15">
            <a:extLst>
              <a:ext uri="{FF2B5EF4-FFF2-40B4-BE49-F238E27FC236}">
                <a16:creationId xmlns:a16="http://schemas.microsoft.com/office/drawing/2014/main" id="{4169ECFB-84F0-5BDB-D1B2-2CCBBF844BB7}"/>
              </a:ext>
            </a:extLst>
          </p:cNvPr>
          <p:cNvSpPr/>
          <p:nvPr/>
        </p:nvSpPr>
        <p:spPr>
          <a:xfrm>
            <a:off x="1793629" y="1729769"/>
            <a:ext cx="2401556" cy="823965"/>
          </a:xfrm>
          <a:prstGeom prst="hexagon">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AWS API</a:t>
            </a:r>
            <a:br>
              <a:rPr lang="en-US" dirty="0"/>
            </a:br>
            <a:r>
              <a:rPr lang="en-US" dirty="0"/>
              <a:t>List EC2 Instances</a:t>
            </a:r>
          </a:p>
        </p:txBody>
      </p:sp>
      <p:sp>
        <p:nvSpPr>
          <p:cNvPr id="20" name="Hexagon 19">
            <a:extLst>
              <a:ext uri="{FF2B5EF4-FFF2-40B4-BE49-F238E27FC236}">
                <a16:creationId xmlns:a16="http://schemas.microsoft.com/office/drawing/2014/main" id="{1864A37D-A686-6E11-CD18-31A6337C84C1}"/>
              </a:ext>
            </a:extLst>
          </p:cNvPr>
          <p:cNvSpPr/>
          <p:nvPr/>
        </p:nvSpPr>
        <p:spPr>
          <a:xfrm>
            <a:off x="4321628" y="1721173"/>
            <a:ext cx="2914021" cy="823965"/>
          </a:xfrm>
          <a:prstGeom prst="hexagon">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AWS API</a:t>
            </a:r>
            <a:br>
              <a:rPr lang="en-US" dirty="0"/>
            </a:br>
            <a:r>
              <a:rPr lang="en-US" dirty="0"/>
              <a:t>List EC2 CPU/Memory Metrics</a:t>
            </a:r>
          </a:p>
        </p:txBody>
      </p:sp>
      <p:sp>
        <p:nvSpPr>
          <p:cNvPr id="21" name="Hexagon 20">
            <a:extLst>
              <a:ext uri="{FF2B5EF4-FFF2-40B4-BE49-F238E27FC236}">
                <a16:creationId xmlns:a16="http://schemas.microsoft.com/office/drawing/2014/main" id="{684E3ABC-91D5-44F0-B5D7-F9B25A780DB0}"/>
              </a:ext>
            </a:extLst>
          </p:cNvPr>
          <p:cNvSpPr/>
          <p:nvPr/>
        </p:nvSpPr>
        <p:spPr>
          <a:xfrm>
            <a:off x="6100186" y="4192675"/>
            <a:ext cx="2702169" cy="823965"/>
          </a:xfrm>
          <a:prstGeom prst="hexagon">
            <a:avLst/>
          </a:prstGeom>
          <a:solidFill>
            <a:srgbClr val="00A1D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JavaScript</a:t>
            </a:r>
            <a:br>
              <a:rPr lang="en-US" dirty="0"/>
            </a:br>
            <a:r>
              <a:rPr lang="en-US" dirty="0"/>
              <a:t>Check EC2 Metrics for Low Usage</a:t>
            </a:r>
          </a:p>
        </p:txBody>
      </p:sp>
      <p:sp>
        <p:nvSpPr>
          <p:cNvPr id="22" name="Rectangle 21">
            <a:extLst>
              <a:ext uri="{FF2B5EF4-FFF2-40B4-BE49-F238E27FC236}">
                <a16:creationId xmlns:a16="http://schemas.microsoft.com/office/drawing/2014/main" id="{7EB999D7-7F30-0EEE-12BE-11578B7CC22D}"/>
              </a:ext>
            </a:extLst>
          </p:cNvPr>
          <p:cNvSpPr/>
          <p:nvPr/>
        </p:nvSpPr>
        <p:spPr>
          <a:xfrm>
            <a:off x="8440615" y="1630738"/>
            <a:ext cx="1306286" cy="914400"/>
          </a:xfrm>
          <a:prstGeom prst="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Raise Incident if applicable</a:t>
            </a:r>
          </a:p>
        </p:txBody>
      </p:sp>
      <p:cxnSp>
        <p:nvCxnSpPr>
          <p:cNvPr id="24" name="Straight Arrow Connector 23">
            <a:extLst>
              <a:ext uri="{FF2B5EF4-FFF2-40B4-BE49-F238E27FC236}">
                <a16:creationId xmlns:a16="http://schemas.microsoft.com/office/drawing/2014/main" id="{C09792F6-32E0-9F37-572D-62E18761A762}"/>
              </a:ext>
            </a:extLst>
          </p:cNvPr>
          <p:cNvCxnSpPr>
            <a:cxnSpLocks/>
          </p:cNvCxnSpPr>
          <p:nvPr/>
        </p:nvCxnSpPr>
        <p:spPr>
          <a:xfrm>
            <a:off x="1678075" y="3429000"/>
            <a:ext cx="8770535" cy="0"/>
          </a:xfrm>
          <a:prstGeom prst="straightConnector1">
            <a:avLst/>
          </a:prstGeom>
          <a:ln w="50800">
            <a:tailEnd type="triangle"/>
          </a:ln>
        </p:spPr>
        <p:style>
          <a:lnRef idx="1">
            <a:schemeClr val="dk1"/>
          </a:lnRef>
          <a:fillRef idx="0">
            <a:schemeClr val="dk1"/>
          </a:fillRef>
          <a:effectRef idx="0">
            <a:schemeClr val="dk1"/>
          </a:effectRef>
          <a:fontRef idx="minor">
            <a:schemeClr val="tx1"/>
          </a:fontRef>
        </p:style>
      </p:cxnSp>
      <p:cxnSp>
        <p:nvCxnSpPr>
          <p:cNvPr id="33" name="Straight Arrow Connector 32">
            <a:extLst>
              <a:ext uri="{FF2B5EF4-FFF2-40B4-BE49-F238E27FC236}">
                <a16:creationId xmlns:a16="http://schemas.microsoft.com/office/drawing/2014/main" id="{AAEAD8E9-B828-8FDF-B14A-ED5EA43CA774}"/>
              </a:ext>
            </a:extLst>
          </p:cNvPr>
          <p:cNvCxnSpPr/>
          <p:nvPr/>
        </p:nvCxnSpPr>
        <p:spPr>
          <a:xfrm flipV="1">
            <a:off x="2994407" y="2665326"/>
            <a:ext cx="0" cy="763674"/>
          </a:xfrm>
          <a:prstGeom prst="straightConnector1">
            <a:avLst/>
          </a:prstGeom>
          <a:ln w="50800">
            <a:tailEnd type="triangle"/>
          </a:ln>
        </p:spPr>
        <p:style>
          <a:lnRef idx="1">
            <a:schemeClr val="dk1"/>
          </a:lnRef>
          <a:fillRef idx="0">
            <a:schemeClr val="dk1"/>
          </a:fillRef>
          <a:effectRef idx="0">
            <a:schemeClr val="dk1"/>
          </a:effectRef>
          <a:fontRef idx="minor">
            <a:schemeClr val="tx1"/>
          </a:fontRef>
        </p:style>
      </p:cxnSp>
      <p:cxnSp>
        <p:nvCxnSpPr>
          <p:cNvPr id="34" name="Straight Arrow Connector 33">
            <a:extLst>
              <a:ext uri="{FF2B5EF4-FFF2-40B4-BE49-F238E27FC236}">
                <a16:creationId xmlns:a16="http://schemas.microsoft.com/office/drawing/2014/main" id="{9A9F80B4-2B02-4762-15D5-51BEDFFF666A}"/>
              </a:ext>
            </a:extLst>
          </p:cNvPr>
          <p:cNvCxnSpPr/>
          <p:nvPr/>
        </p:nvCxnSpPr>
        <p:spPr>
          <a:xfrm flipV="1">
            <a:off x="5778638" y="2665326"/>
            <a:ext cx="0" cy="763674"/>
          </a:xfrm>
          <a:prstGeom prst="straightConnector1">
            <a:avLst/>
          </a:prstGeom>
          <a:ln w="50800">
            <a:tailEnd type="triangle"/>
          </a:ln>
        </p:spPr>
        <p:style>
          <a:lnRef idx="1">
            <a:schemeClr val="dk1"/>
          </a:lnRef>
          <a:fillRef idx="0">
            <a:schemeClr val="dk1"/>
          </a:fillRef>
          <a:effectRef idx="0">
            <a:schemeClr val="dk1"/>
          </a:effectRef>
          <a:fontRef idx="minor">
            <a:schemeClr val="tx1"/>
          </a:fontRef>
        </p:style>
      </p:cxnSp>
      <p:cxnSp>
        <p:nvCxnSpPr>
          <p:cNvPr id="36" name="Straight Arrow Connector 35">
            <a:extLst>
              <a:ext uri="{FF2B5EF4-FFF2-40B4-BE49-F238E27FC236}">
                <a16:creationId xmlns:a16="http://schemas.microsoft.com/office/drawing/2014/main" id="{E02D6B0C-4B1F-3D05-9DEC-8A5DCFA55007}"/>
              </a:ext>
            </a:extLst>
          </p:cNvPr>
          <p:cNvCxnSpPr/>
          <p:nvPr/>
        </p:nvCxnSpPr>
        <p:spPr>
          <a:xfrm>
            <a:off x="7466761" y="3429000"/>
            <a:ext cx="0" cy="680777"/>
          </a:xfrm>
          <a:prstGeom prst="straightConnector1">
            <a:avLst/>
          </a:prstGeom>
          <a:ln w="50800">
            <a:tailEnd type="triangle"/>
          </a:ln>
        </p:spPr>
        <p:style>
          <a:lnRef idx="1">
            <a:schemeClr val="dk1"/>
          </a:lnRef>
          <a:fillRef idx="0">
            <a:schemeClr val="dk1"/>
          </a:fillRef>
          <a:effectRef idx="0">
            <a:schemeClr val="dk1"/>
          </a:effectRef>
          <a:fontRef idx="minor">
            <a:schemeClr val="tx1"/>
          </a:fontRef>
        </p:style>
      </p:cxnSp>
      <p:cxnSp>
        <p:nvCxnSpPr>
          <p:cNvPr id="39" name="Straight Arrow Connector 38">
            <a:extLst>
              <a:ext uri="{FF2B5EF4-FFF2-40B4-BE49-F238E27FC236}">
                <a16:creationId xmlns:a16="http://schemas.microsoft.com/office/drawing/2014/main" id="{E3BD7A23-80DC-A1E5-F08C-781AD469AA3B}"/>
              </a:ext>
            </a:extLst>
          </p:cNvPr>
          <p:cNvCxnSpPr/>
          <p:nvPr/>
        </p:nvCxnSpPr>
        <p:spPr>
          <a:xfrm flipV="1">
            <a:off x="9093758" y="2689610"/>
            <a:ext cx="0" cy="763674"/>
          </a:xfrm>
          <a:prstGeom prst="straightConnector1">
            <a:avLst/>
          </a:prstGeom>
          <a:ln w="5080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6795827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C61295-F7E0-C971-06F2-B0A3ADC3221B}"/>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1BF10DEF-660B-8784-8E2C-82814B8080FC}"/>
              </a:ext>
            </a:extLst>
          </p:cNvPr>
          <p:cNvSpPr>
            <a:spLocks noGrp="1"/>
          </p:cNvSpPr>
          <p:nvPr>
            <p:ph type="title"/>
          </p:nvPr>
        </p:nvSpPr>
        <p:spPr>
          <a:xfrm>
            <a:off x="0" y="2285999"/>
            <a:ext cx="9619488" cy="1143001"/>
          </a:xfrm>
        </p:spPr>
        <p:txBody>
          <a:bodyPr>
            <a:normAutofit fontScale="90000"/>
          </a:bodyPr>
          <a:lstStyle/>
          <a:p>
            <a:pPr algn="ctr"/>
            <a:r>
              <a:rPr lang="en-GB" sz="7200" dirty="0"/>
              <a:t>Policy Template Language</a:t>
            </a:r>
            <a:endParaRPr lang="en-US" sz="7200" dirty="0"/>
          </a:p>
        </p:txBody>
      </p:sp>
    </p:spTree>
    <p:extLst>
      <p:ext uri="{BB962C8B-B14F-4D97-AF65-F5344CB8AC3E}">
        <p14:creationId xmlns:p14="http://schemas.microsoft.com/office/powerpoint/2010/main" val="837188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DE25E9-A1CE-38B1-31C0-400C14D9744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CFF7F2B-DE99-8C63-ADA1-6E11F360D650}"/>
              </a:ext>
            </a:extLst>
          </p:cNvPr>
          <p:cNvSpPr>
            <a:spLocks noGrp="1"/>
          </p:cNvSpPr>
          <p:nvPr>
            <p:ph type="title"/>
          </p:nvPr>
        </p:nvSpPr>
        <p:spPr/>
        <p:txBody>
          <a:bodyPr/>
          <a:lstStyle/>
          <a:p>
            <a:r>
              <a:rPr lang="en-US" dirty="0">
                <a:solidFill>
                  <a:schemeClr val="accent2"/>
                </a:solidFill>
              </a:rPr>
              <a:t>Policy Template Language</a:t>
            </a:r>
            <a:endParaRPr lang="en-US" dirty="0"/>
          </a:p>
        </p:txBody>
      </p:sp>
      <p:sp>
        <p:nvSpPr>
          <p:cNvPr id="4" name="Slide Number Placeholder 3">
            <a:extLst>
              <a:ext uri="{FF2B5EF4-FFF2-40B4-BE49-F238E27FC236}">
                <a16:creationId xmlns:a16="http://schemas.microsoft.com/office/drawing/2014/main" id="{1337B9E5-D3B6-C69D-9DC4-158E9E9A2B67}"/>
              </a:ext>
            </a:extLst>
          </p:cNvPr>
          <p:cNvSpPr>
            <a:spLocks noGrp="1"/>
          </p:cNvSpPr>
          <p:nvPr>
            <p:ph type="sldNum" sz="quarter" idx="12"/>
          </p:nvPr>
        </p:nvSpPr>
        <p:spPr/>
        <p:txBody>
          <a:bodyPr/>
          <a:lstStyle/>
          <a:p>
            <a:fld id="{A8E3BFFC-848E-0349-A269-4F9EEBB11FFC}" type="slidenum">
              <a:rPr lang="en-US" smtClean="0"/>
              <a:t>13</a:t>
            </a:fld>
            <a:endParaRPr lang="en-US"/>
          </a:p>
        </p:txBody>
      </p:sp>
      <p:sp>
        <p:nvSpPr>
          <p:cNvPr id="6" name="Content Placeholder 5">
            <a:extLst>
              <a:ext uri="{FF2B5EF4-FFF2-40B4-BE49-F238E27FC236}">
                <a16:creationId xmlns:a16="http://schemas.microsoft.com/office/drawing/2014/main" id="{B7DFA15C-BA71-4067-4E55-064DCD0738A2}"/>
              </a:ext>
            </a:extLst>
          </p:cNvPr>
          <p:cNvSpPr>
            <a:spLocks noGrp="1"/>
          </p:cNvSpPr>
          <p:nvPr>
            <p:ph idx="1"/>
          </p:nvPr>
        </p:nvSpPr>
        <p:spPr>
          <a:xfrm>
            <a:off x="609600" y="1659467"/>
            <a:ext cx="8042031" cy="4517496"/>
          </a:xfrm>
        </p:spPr>
        <p:txBody>
          <a:bodyPr/>
          <a:lstStyle/>
          <a:p>
            <a:r>
              <a:rPr lang="en-US" sz="2400" dirty="0"/>
              <a:t>Designed to simplify automation with a straight-forward human readable language.</a:t>
            </a:r>
            <a:br>
              <a:rPr lang="en-US" sz="2400" dirty="0"/>
            </a:br>
            <a:endParaRPr lang="en-US" sz="2400" dirty="0"/>
          </a:p>
          <a:p>
            <a:r>
              <a:rPr lang="en-US" sz="2400" dirty="0"/>
              <a:t>Resembles Ruby in how it is structured, with simple do-end blocks, but is not Ruby-based.</a:t>
            </a:r>
          </a:p>
          <a:p>
            <a:pPr lvl="1"/>
            <a:r>
              <a:rPr lang="en-US" sz="2000" dirty="0"/>
              <a:t>Arbitrary Ruby code is </a:t>
            </a:r>
            <a:r>
              <a:rPr lang="en-US" sz="2000" i="1" dirty="0"/>
              <a:t>not</a:t>
            </a:r>
            <a:r>
              <a:rPr lang="en-US" sz="2000" dirty="0"/>
              <a:t> supported.</a:t>
            </a:r>
            <a:br>
              <a:rPr lang="en-US" sz="2000" dirty="0"/>
            </a:br>
            <a:endParaRPr lang="en-US" sz="2000" dirty="0"/>
          </a:p>
          <a:p>
            <a:r>
              <a:rPr lang="en-US" sz="2400" dirty="0"/>
              <a:t>Allows for arbitrary JavaScript code blocks to be used on an as-needed basis.</a:t>
            </a:r>
          </a:p>
        </p:txBody>
      </p:sp>
      <p:pic>
        <p:nvPicPr>
          <p:cNvPr id="3" name="Picture 2">
            <a:extLst>
              <a:ext uri="{FF2B5EF4-FFF2-40B4-BE49-F238E27FC236}">
                <a16:creationId xmlns:a16="http://schemas.microsoft.com/office/drawing/2014/main" id="{CBBFB7B6-16F8-4030-89E5-3CAC0A193B44}"/>
              </a:ext>
            </a:extLst>
          </p:cNvPr>
          <p:cNvPicPr>
            <a:picLocks noChangeAspect="1"/>
          </p:cNvPicPr>
          <p:nvPr/>
        </p:nvPicPr>
        <p:blipFill>
          <a:blip r:embed="rId2"/>
          <a:stretch>
            <a:fillRect/>
          </a:stretch>
        </p:blipFill>
        <p:spPr>
          <a:xfrm>
            <a:off x="8776452" y="1035205"/>
            <a:ext cx="3160101" cy="4787590"/>
          </a:xfrm>
          <a:prstGeom prst="rect">
            <a:avLst/>
          </a:prstGeom>
        </p:spPr>
      </p:pic>
    </p:spTree>
    <p:extLst>
      <p:ext uri="{BB962C8B-B14F-4D97-AF65-F5344CB8AC3E}">
        <p14:creationId xmlns:p14="http://schemas.microsoft.com/office/powerpoint/2010/main" val="8246452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0A09FD-406C-0638-0721-DECED9C490D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8A78521-F1E6-76EE-DC15-18986695602B}"/>
              </a:ext>
            </a:extLst>
          </p:cNvPr>
          <p:cNvSpPr>
            <a:spLocks noGrp="1"/>
          </p:cNvSpPr>
          <p:nvPr>
            <p:ph type="title"/>
          </p:nvPr>
        </p:nvSpPr>
        <p:spPr/>
        <p:txBody>
          <a:bodyPr/>
          <a:lstStyle/>
          <a:p>
            <a:r>
              <a:rPr lang="en-US" dirty="0">
                <a:solidFill>
                  <a:schemeClr val="accent2"/>
                </a:solidFill>
              </a:rPr>
              <a:t>Basic Policy Template Layout</a:t>
            </a:r>
            <a:endParaRPr lang="en-US" dirty="0"/>
          </a:p>
        </p:txBody>
      </p:sp>
      <p:sp>
        <p:nvSpPr>
          <p:cNvPr id="4" name="Slide Number Placeholder 3">
            <a:extLst>
              <a:ext uri="{FF2B5EF4-FFF2-40B4-BE49-F238E27FC236}">
                <a16:creationId xmlns:a16="http://schemas.microsoft.com/office/drawing/2014/main" id="{02129C1F-238B-D6A0-638A-E5F58336A2C3}"/>
              </a:ext>
            </a:extLst>
          </p:cNvPr>
          <p:cNvSpPr>
            <a:spLocks noGrp="1"/>
          </p:cNvSpPr>
          <p:nvPr>
            <p:ph type="sldNum" sz="quarter" idx="12"/>
          </p:nvPr>
        </p:nvSpPr>
        <p:spPr/>
        <p:txBody>
          <a:bodyPr/>
          <a:lstStyle/>
          <a:p>
            <a:fld id="{A8E3BFFC-848E-0349-A269-4F9EEBB11FFC}" type="slidenum">
              <a:rPr lang="en-US" smtClean="0"/>
              <a:t>14</a:t>
            </a:fld>
            <a:endParaRPr lang="en-US"/>
          </a:p>
        </p:txBody>
      </p:sp>
      <p:sp>
        <p:nvSpPr>
          <p:cNvPr id="6" name="Content Placeholder 5">
            <a:extLst>
              <a:ext uri="{FF2B5EF4-FFF2-40B4-BE49-F238E27FC236}">
                <a16:creationId xmlns:a16="http://schemas.microsoft.com/office/drawing/2014/main" id="{E075350B-F710-A01A-38E6-392B32951D7B}"/>
              </a:ext>
            </a:extLst>
          </p:cNvPr>
          <p:cNvSpPr>
            <a:spLocks noGrp="1"/>
          </p:cNvSpPr>
          <p:nvPr>
            <p:ph idx="1"/>
          </p:nvPr>
        </p:nvSpPr>
        <p:spPr>
          <a:xfrm>
            <a:off x="609600" y="1659467"/>
            <a:ext cx="10972799" cy="4517496"/>
          </a:xfrm>
        </p:spPr>
        <p:txBody>
          <a:bodyPr>
            <a:normAutofit fontScale="77500" lnSpcReduction="20000"/>
          </a:bodyPr>
          <a:lstStyle/>
          <a:p>
            <a:pPr marL="514350" indent="-514350">
              <a:buFont typeface="+mj-lt"/>
              <a:buAutoNum type="arabicPeriod"/>
            </a:pPr>
            <a:r>
              <a:rPr lang="en-US" dirty="0">
                <a:solidFill>
                  <a:srgbClr val="172B4D"/>
                </a:solidFill>
              </a:rPr>
              <a:t>Metadata that describes the Policy Template.</a:t>
            </a:r>
            <a:br>
              <a:rPr lang="en-US" dirty="0">
                <a:solidFill>
                  <a:srgbClr val="172B4D"/>
                </a:solidFill>
              </a:rPr>
            </a:br>
            <a:endParaRPr lang="en-US" dirty="0">
              <a:solidFill>
                <a:srgbClr val="172B4D"/>
              </a:solidFill>
            </a:endParaRPr>
          </a:p>
          <a:p>
            <a:pPr marL="514350" indent="-514350">
              <a:buFont typeface="+mj-lt"/>
              <a:buAutoNum type="arabicPeriod"/>
            </a:pPr>
            <a:r>
              <a:rPr lang="en-US" dirty="0">
                <a:solidFill>
                  <a:srgbClr val="172B4D"/>
                </a:solidFill>
              </a:rPr>
              <a:t>Parameters that the end user can set values for when applying the Policy Template.</a:t>
            </a:r>
            <a:br>
              <a:rPr lang="en-US" dirty="0">
                <a:solidFill>
                  <a:srgbClr val="172B4D"/>
                </a:solidFill>
              </a:rPr>
            </a:br>
            <a:endParaRPr lang="en-US" dirty="0">
              <a:solidFill>
                <a:srgbClr val="172B4D"/>
              </a:solidFill>
            </a:endParaRPr>
          </a:p>
          <a:p>
            <a:pPr marL="514350" indent="-514350">
              <a:buFont typeface="+mj-lt"/>
              <a:buAutoNum type="arabicPeriod"/>
            </a:pPr>
            <a:r>
              <a:rPr lang="en-US" dirty="0">
                <a:solidFill>
                  <a:srgbClr val="172B4D"/>
                </a:solidFill>
              </a:rPr>
              <a:t>Credentials that enable the Policy Template to authenticate to various APIs.</a:t>
            </a:r>
            <a:br>
              <a:rPr lang="en-US" dirty="0">
                <a:solidFill>
                  <a:srgbClr val="172B4D"/>
                </a:solidFill>
              </a:rPr>
            </a:br>
            <a:endParaRPr lang="en-US" dirty="0">
              <a:solidFill>
                <a:srgbClr val="172B4D"/>
              </a:solidFill>
            </a:endParaRPr>
          </a:p>
          <a:p>
            <a:pPr marL="514350" indent="-514350">
              <a:buFont typeface="+mj-lt"/>
              <a:buAutoNum type="arabicPeriod"/>
            </a:pPr>
            <a:r>
              <a:rPr lang="en-US" dirty="0" err="1">
                <a:solidFill>
                  <a:srgbClr val="172B4D"/>
                </a:solidFill>
              </a:rPr>
              <a:t>Datasources</a:t>
            </a:r>
            <a:r>
              <a:rPr lang="en-US" dirty="0">
                <a:solidFill>
                  <a:srgbClr val="172B4D"/>
                </a:solidFill>
              </a:rPr>
              <a:t> that connect to those APIs to gather data.</a:t>
            </a:r>
          </a:p>
          <a:p>
            <a:pPr lvl="1"/>
            <a:r>
              <a:rPr lang="en-US" dirty="0">
                <a:solidFill>
                  <a:srgbClr val="172B4D"/>
                </a:solidFill>
              </a:rPr>
              <a:t>Sometimes these will also execute blocks of JavaScript code to process, manipulate, combine, or filter data.</a:t>
            </a:r>
            <a:br>
              <a:rPr lang="en-US" dirty="0">
                <a:solidFill>
                  <a:srgbClr val="172B4D"/>
                </a:solidFill>
              </a:rPr>
            </a:br>
            <a:endParaRPr lang="en-US" dirty="0">
              <a:solidFill>
                <a:srgbClr val="172B4D"/>
              </a:solidFill>
            </a:endParaRPr>
          </a:p>
          <a:p>
            <a:pPr marL="514350" indent="-514350">
              <a:buFont typeface="+mj-lt"/>
              <a:buAutoNum type="arabicPeriod"/>
            </a:pPr>
            <a:r>
              <a:rPr lang="en-US" dirty="0">
                <a:solidFill>
                  <a:srgbClr val="172B4D"/>
                </a:solidFill>
              </a:rPr>
              <a:t>A </a:t>
            </a:r>
            <a:r>
              <a:rPr lang="en-US" i="1" dirty="0">
                <a:solidFill>
                  <a:srgbClr val="172B4D"/>
                </a:solidFill>
              </a:rPr>
              <a:t>policy</a:t>
            </a:r>
            <a:r>
              <a:rPr lang="en-US" dirty="0">
                <a:solidFill>
                  <a:srgbClr val="172B4D"/>
                </a:solidFill>
              </a:rPr>
              <a:t> block that will assess the specified </a:t>
            </a:r>
            <a:r>
              <a:rPr lang="en-US" dirty="0" err="1">
                <a:solidFill>
                  <a:srgbClr val="172B4D"/>
                </a:solidFill>
              </a:rPr>
              <a:t>datasource</a:t>
            </a:r>
            <a:r>
              <a:rPr lang="en-US" dirty="0">
                <a:solidFill>
                  <a:srgbClr val="172B4D"/>
                </a:solidFill>
              </a:rPr>
              <a:t> and will raise an Incident if a problem is found.</a:t>
            </a:r>
            <a:br>
              <a:rPr lang="en-US" dirty="0">
                <a:solidFill>
                  <a:srgbClr val="172B4D"/>
                </a:solidFill>
              </a:rPr>
            </a:br>
            <a:endParaRPr lang="en-US" dirty="0">
              <a:solidFill>
                <a:srgbClr val="172B4D"/>
              </a:solidFill>
            </a:endParaRPr>
          </a:p>
          <a:p>
            <a:pPr marL="514350" indent="-514350">
              <a:buFont typeface="+mj-lt"/>
              <a:buAutoNum type="arabicPeriod"/>
            </a:pPr>
            <a:r>
              <a:rPr lang="en-US" dirty="0">
                <a:solidFill>
                  <a:srgbClr val="172B4D"/>
                </a:solidFill>
              </a:rPr>
              <a:t>Optionally, </a:t>
            </a:r>
            <a:r>
              <a:rPr lang="en-US" i="1" dirty="0">
                <a:solidFill>
                  <a:srgbClr val="172B4D"/>
                </a:solidFill>
              </a:rPr>
              <a:t>escalation</a:t>
            </a:r>
            <a:r>
              <a:rPr lang="en-US" dirty="0">
                <a:solidFill>
                  <a:srgbClr val="172B4D"/>
                </a:solidFill>
              </a:rPr>
              <a:t> blocks will perform actions (either automated or manually triggered by the user) in response to the incident.</a:t>
            </a:r>
          </a:p>
        </p:txBody>
      </p:sp>
    </p:spTree>
    <p:extLst>
      <p:ext uri="{BB962C8B-B14F-4D97-AF65-F5344CB8AC3E}">
        <p14:creationId xmlns:p14="http://schemas.microsoft.com/office/powerpoint/2010/main" val="37062020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0C1ACB-78BE-3A5E-DEDC-2CC3464574C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631FE3D-DA9B-F2CD-0248-40FA0F65A229}"/>
              </a:ext>
            </a:extLst>
          </p:cNvPr>
          <p:cNvSpPr>
            <a:spLocks noGrp="1"/>
          </p:cNvSpPr>
          <p:nvPr>
            <p:ph type="title"/>
          </p:nvPr>
        </p:nvSpPr>
        <p:spPr/>
        <p:txBody>
          <a:bodyPr/>
          <a:lstStyle/>
          <a:p>
            <a:r>
              <a:rPr lang="en-US" dirty="0">
                <a:solidFill>
                  <a:schemeClr val="accent2"/>
                </a:solidFill>
              </a:rPr>
              <a:t>Fundamentals: Blocks</a:t>
            </a:r>
            <a:endParaRPr lang="en-US" dirty="0"/>
          </a:p>
        </p:txBody>
      </p:sp>
      <p:sp>
        <p:nvSpPr>
          <p:cNvPr id="4" name="Slide Number Placeholder 3">
            <a:extLst>
              <a:ext uri="{FF2B5EF4-FFF2-40B4-BE49-F238E27FC236}">
                <a16:creationId xmlns:a16="http://schemas.microsoft.com/office/drawing/2014/main" id="{4A7C20AE-B31D-FCC9-EE82-2294A6778D6E}"/>
              </a:ext>
            </a:extLst>
          </p:cNvPr>
          <p:cNvSpPr>
            <a:spLocks noGrp="1"/>
          </p:cNvSpPr>
          <p:nvPr>
            <p:ph type="sldNum" sz="quarter" idx="12"/>
          </p:nvPr>
        </p:nvSpPr>
        <p:spPr/>
        <p:txBody>
          <a:bodyPr/>
          <a:lstStyle/>
          <a:p>
            <a:fld id="{A8E3BFFC-848E-0349-A269-4F9EEBB11FFC}" type="slidenum">
              <a:rPr lang="en-US" smtClean="0"/>
              <a:t>15</a:t>
            </a:fld>
            <a:endParaRPr lang="en-US"/>
          </a:p>
        </p:txBody>
      </p:sp>
      <p:sp>
        <p:nvSpPr>
          <p:cNvPr id="6" name="Content Placeholder 5">
            <a:extLst>
              <a:ext uri="{FF2B5EF4-FFF2-40B4-BE49-F238E27FC236}">
                <a16:creationId xmlns:a16="http://schemas.microsoft.com/office/drawing/2014/main" id="{B871E762-D4D9-8849-63C9-5C58C75DFF05}"/>
              </a:ext>
            </a:extLst>
          </p:cNvPr>
          <p:cNvSpPr>
            <a:spLocks noGrp="1"/>
          </p:cNvSpPr>
          <p:nvPr>
            <p:ph idx="1"/>
          </p:nvPr>
        </p:nvSpPr>
        <p:spPr>
          <a:xfrm>
            <a:off x="609600" y="1659467"/>
            <a:ext cx="8011886" cy="4517496"/>
          </a:xfrm>
        </p:spPr>
        <p:txBody>
          <a:bodyPr>
            <a:normAutofit fontScale="77500" lnSpcReduction="20000"/>
          </a:bodyPr>
          <a:lstStyle/>
          <a:p>
            <a:r>
              <a:rPr lang="en-US" dirty="0">
                <a:solidFill>
                  <a:srgbClr val="172B4D"/>
                </a:solidFill>
              </a:rPr>
              <a:t>Policy Templates follow a straight-forward structure of code blocks.</a:t>
            </a:r>
            <a:br>
              <a:rPr lang="en-US" dirty="0">
                <a:solidFill>
                  <a:srgbClr val="172B4D"/>
                </a:solidFill>
              </a:rPr>
            </a:br>
            <a:endParaRPr lang="en-US" dirty="0">
              <a:solidFill>
                <a:srgbClr val="172B4D"/>
              </a:solidFill>
            </a:endParaRPr>
          </a:p>
          <a:p>
            <a:r>
              <a:rPr lang="en-US" dirty="0">
                <a:solidFill>
                  <a:srgbClr val="172B4D"/>
                </a:solidFill>
              </a:rPr>
              <a:t>Each block begins with a </a:t>
            </a:r>
            <a:r>
              <a:rPr lang="en-US" i="1" dirty="0">
                <a:solidFill>
                  <a:srgbClr val="172B4D"/>
                </a:solidFill>
              </a:rPr>
              <a:t>do</a:t>
            </a:r>
            <a:r>
              <a:rPr lang="en-US" dirty="0">
                <a:solidFill>
                  <a:srgbClr val="172B4D"/>
                </a:solidFill>
              </a:rPr>
              <a:t> statement, containing the type of block and the block’s name, and ends with an </a:t>
            </a:r>
            <a:r>
              <a:rPr lang="en-US" i="1" dirty="0">
                <a:solidFill>
                  <a:srgbClr val="172B4D"/>
                </a:solidFill>
              </a:rPr>
              <a:t>end</a:t>
            </a:r>
            <a:r>
              <a:rPr lang="en-US" dirty="0">
                <a:solidFill>
                  <a:srgbClr val="172B4D"/>
                </a:solidFill>
              </a:rPr>
              <a:t> statement.</a:t>
            </a:r>
            <a:br>
              <a:rPr lang="en-US" dirty="0">
                <a:solidFill>
                  <a:srgbClr val="172B4D"/>
                </a:solidFill>
              </a:rPr>
            </a:br>
            <a:endParaRPr lang="en-US" dirty="0">
              <a:solidFill>
                <a:srgbClr val="172B4D"/>
              </a:solidFill>
            </a:endParaRPr>
          </a:p>
          <a:p>
            <a:r>
              <a:rPr lang="en-US" dirty="0">
                <a:solidFill>
                  <a:srgbClr val="172B4D"/>
                </a:solidFill>
              </a:rPr>
              <a:t>Within the block, various fields can be defined. Depending on the type of block, some fields will be required while others will be optional.</a:t>
            </a:r>
            <a:br>
              <a:rPr lang="en-US" dirty="0">
                <a:solidFill>
                  <a:srgbClr val="172B4D"/>
                </a:solidFill>
              </a:rPr>
            </a:br>
            <a:endParaRPr lang="en-US" dirty="0">
              <a:solidFill>
                <a:srgbClr val="172B4D"/>
              </a:solidFill>
            </a:endParaRPr>
          </a:p>
          <a:p>
            <a:r>
              <a:rPr lang="en-US" dirty="0">
                <a:solidFill>
                  <a:srgbClr val="172B4D"/>
                </a:solidFill>
              </a:rPr>
              <a:t>Sometimes a block will be nested within another block, such as in the pagination example to the right.</a:t>
            </a:r>
            <a:br>
              <a:rPr lang="en-US" dirty="0">
                <a:solidFill>
                  <a:srgbClr val="172B4D"/>
                </a:solidFill>
              </a:rPr>
            </a:br>
            <a:endParaRPr lang="en-US" dirty="0">
              <a:solidFill>
                <a:srgbClr val="172B4D"/>
              </a:solidFill>
            </a:endParaRPr>
          </a:p>
          <a:p>
            <a:r>
              <a:rPr lang="en-US" dirty="0">
                <a:solidFill>
                  <a:srgbClr val="172B4D"/>
                </a:solidFill>
              </a:rPr>
              <a:t>Blocks can be referenced elsewhere in the policy by prefacing their name with $. For example, the credentials block here can be referenced with </a:t>
            </a:r>
            <a:r>
              <a:rPr lang="en-US" i="1" dirty="0">
                <a:solidFill>
                  <a:srgbClr val="172B4D"/>
                </a:solidFill>
              </a:rPr>
              <a:t>$</a:t>
            </a:r>
            <a:r>
              <a:rPr lang="en-US" i="1" dirty="0" err="1">
                <a:solidFill>
                  <a:srgbClr val="172B4D"/>
                </a:solidFill>
              </a:rPr>
              <a:t>azure_auth</a:t>
            </a:r>
            <a:r>
              <a:rPr lang="en-US" dirty="0">
                <a:solidFill>
                  <a:srgbClr val="172B4D"/>
                </a:solidFill>
              </a:rPr>
              <a:t>.</a:t>
            </a:r>
          </a:p>
        </p:txBody>
      </p:sp>
      <p:pic>
        <p:nvPicPr>
          <p:cNvPr id="3" name="Picture 2">
            <a:extLst>
              <a:ext uri="{FF2B5EF4-FFF2-40B4-BE49-F238E27FC236}">
                <a16:creationId xmlns:a16="http://schemas.microsoft.com/office/drawing/2014/main" id="{CBBFB7B6-16F8-4030-89E5-3CAC0A193B44}"/>
              </a:ext>
            </a:extLst>
          </p:cNvPr>
          <p:cNvPicPr>
            <a:picLocks noChangeAspect="1"/>
          </p:cNvPicPr>
          <p:nvPr/>
        </p:nvPicPr>
        <p:blipFill>
          <a:blip r:embed="rId2"/>
          <a:stretch>
            <a:fillRect/>
          </a:stretch>
        </p:blipFill>
        <p:spPr>
          <a:xfrm>
            <a:off x="8826693" y="1035205"/>
            <a:ext cx="3160101" cy="4787590"/>
          </a:xfrm>
          <a:prstGeom prst="rect">
            <a:avLst/>
          </a:prstGeom>
        </p:spPr>
      </p:pic>
    </p:spTree>
    <p:extLst>
      <p:ext uri="{BB962C8B-B14F-4D97-AF65-F5344CB8AC3E}">
        <p14:creationId xmlns:p14="http://schemas.microsoft.com/office/powerpoint/2010/main" val="36593698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F21E94-3F16-9589-A926-AA3906EEB52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EB83859-1404-5CBD-9A2A-1FBAB1ECAA68}"/>
              </a:ext>
            </a:extLst>
          </p:cNvPr>
          <p:cNvSpPr>
            <a:spLocks noGrp="1"/>
          </p:cNvSpPr>
          <p:nvPr>
            <p:ph type="title"/>
          </p:nvPr>
        </p:nvSpPr>
        <p:spPr/>
        <p:txBody>
          <a:bodyPr/>
          <a:lstStyle/>
          <a:p>
            <a:r>
              <a:rPr lang="en-US" dirty="0">
                <a:solidFill>
                  <a:schemeClr val="accent2"/>
                </a:solidFill>
              </a:rPr>
              <a:t>Fundamentals: Variables</a:t>
            </a:r>
            <a:endParaRPr lang="en-US" dirty="0"/>
          </a:p>
        </p:txBody>
      </p:sp>
      <p:sp>
        <p:nvSpPr>
          <p:cNvPr id="4" name="Slide Number Placeholder 3">
            <a:extLst>
              <a:ext uri="{FF2B5EF4-FFF2-40B4-BE49-F238E27FC236}">
                <a16:creationId xmlns:a16="http://schemas.microsoft.com/office/drawing/2014/main" id="{EFECB14E-2F5A-D892-0B2E-2461CA7F9FC4}"/>
              </a:ext>
            </a:extLst>
          </p:cNvPr>
          <p:cNvSpPr>
            <a:spLocks noGrp="1"/>
          </p:cNvSpPr>
          <p:nvPr>
            <p:ph type="sldNum" sz="quarter" idx="12"/>
          </p:nvPr>
        </p:nvSpPr>
        <p:spPr/>
        <p:txBody>
          <a:bodyPr/>
          <a:lstStyle/>
          <a:p>
            <a:fld id="{A8E3BFFC-848E-0349-A269-4F9EEBB11FFC}" type="slidenum">
              <a:rPr lang="en-US" smtClean="0"/>
              <a:t>16</a:t>
            </a:fld>
            <a:endParaRPr lang="en-US"/>
          </a:p>
        </p:txBody>
      </p:sp>
      <p:sp>
        <p:nvSpPr>
          <p:cNvPr id="6" name="Content Placeholder 5">
            <a:extLst>
              <a:ext uri="{FF2B5EF4-FFF2-40B4-BE49-F238E27FC236}">
                <a16:creationId xmlns:a16="http://schemas.microsoft.com/office/drawing/2014/main" id="{457EE2EC-4625-A486-2913-B76897B16178}"/>
              </a:ext>
            </a:extLst>
          </p:cNvPr>
          <p:cNvSpPr>
            <a:spLocks noGrp="1"/>
          </p:cNvSpPr>
          <p:nvPr>
            <p:ph idx="1"/>
          </p:nvPr>
        </p:nvSpPr>
        <p:spPr>
          <a:xfrm>
            <a:off x="609599" y="1659467"/>
            <a:ext cx="11136923" cy="3676208"/>
          </a:xfrm>
        </p:spPr>
        <p:txBody>
          <a:bodyPr>
            <a:normAutofit/>
          </a:bodyPr>
          <a:lstStyle/>
          <a:p>
            <a:r>
              <a:rPr lang="en-US" dirty="0">
                <a:solidFill>
                  <a:srgbClr val="172B4D"/>
                </a:solidFill>
              </a:rPr>
              <a:t>Blocks can be referred to when needed by adding $ to their name. For example, </a:t>
            </a:r>
            <a:r>
              <a:rPr lang="en-US" i="1" dirty="0">
                <a:solidFill>
                  <a:srgbClr val="172B4D"/>
                </a:solidFill>
              </a:rPr>
              <a:t>$</a:t>
            </a:r>
            <a:r>
              <a:rPr lang="en-US" i="1" dirty="0" err="1">
                <a:solidFill>
                  <a:srgbClr val="172B4D"/>
                </a:solidFill>
              </a:rPr>
              <a:t>azure_auth</a:t>
            </a:r>
            <a:r>
              <a:rPr lang="en-US" i="1" dirty="0">
                <a:solidFill>
                  <a:srgbClr val="172B4D"/>
                </a:solidFill>
              </a:rPr>
              <a:t>.</a:t>
            </a:r>
            <a:br>
              <a:rPr lang="en-US" i="1" dirty="0">
                <a:solidFill>
                  <a:srgbClr val="172B4D"/>
                </a:solidFill>
              </a:rPr>
            </a:br>
            <a:endParaRPr lang="en-US" i="1" dirty="0">
              <a:solidFill>
                <a:srgbClr val="172B4D"/>
              </a:solidFill>
            </a:endParaRPr>
          </a:p>
          <a:p>
            <a:r>
              <a:rPr lang="en-US" dirty="0">
                <a:solidFill>
                  <a:srgbClr val="172B4D"/>
                </a:solidFill>
              </a:rPr>
              <a:t>There are also various values that are part of the Policy Engine itself and not defined by a block. These can be referred to by their name without any $ or other special syntax.</a:t>
            </a:r>
          </a:p>
          <a:p>
            <a:pPr lvl="1"/>
            <a:r>
              <a:rPr lang="en-US" sz="2200" dirty="0">
                <a:solidFill>
                  <a:srgbClr val="172B4D"/>
                </a:solidFill>
              </a:rPr>
              <a:t>In the below example, the Flexera One organization ID is invoked via the </a:t>
            </a:r>
            <a:r>
              <a:rPr lang="en-US" sz="2200" i="1" dirty="0" err="1">
                <a:solidFill>
                  <a:srgbClr val="172B4D"/>
                </a:solidFill>
              </a:rPr>
              <a:t>rs_org_id</a:t>
            </a:r>
            <a:r>
              <a:rPr lang="en-US" sz="2200" i="1" dirty="0">
                <a:solidFill>
                  <a:srgbClr val="172B4D"/>
                </a:solidFill>
              </a:rPr>
              <a:t> </a:t>
            </a:r>
            <a:r>
              <a:rPr lang="en-US" sz="2200" dirty="0">
                <a:solidFill>
                  <a:srgbClr val="172B4D"/>
                </a:solidFill>
              </a:rPr>
              <a:t>built-in value, and the hostname for Optima API requests is invoked similarly with the </a:t>
            </a:r>
            <a:r>
              <a:rPr lang="en-US" sz="2200" i="1" dirty="0" err="1">
                <a:solidFill>
                  <a:srgbClr val="172B4D"/>
                </a:solidFill>
              </a:rPr>
              <a:t>rs_optima_host</a:t>
            </a:r>
            <a:r>
              <a:rPr lang="en-US" sz="2200" i="1" dirty="0">
                <a:solidFill>
                  <a:srgbClr val="172B4D"/>
                </a:solidFill>
              </a:rPr>
              <a:t> </a:t>
            </a:r>
            <a:r>
              <a:rPr lang="en-US" sz="2200" dirty="0">
                <a:solidFill>
                  <a:srgbClr val="172B4D"/>
                </a:solidFill>
              </a:rPr>
              <a:t>value.</a:t>
            </a:r>
          </a:p>
          <a:p>
            <a:endParaRPr lang="en-US" sz="2400" dirty="0"/>
          </a:p>
        </p:txBody>
      </p:sp>
      <p:pic>
        <p:nvPicPr>
          <p:cNvPr id="5" name="Picture 4">
            <a:extLst>
              <a:ext uri="{FF2B5EF4-FFF2-40B4-BE49-F238E27FC236}">
                <a16:creationId xmlns:a16="http://schemas.microsoft.com/office/drawing/2014/main" id="{4B09739D-0F03-2F26-44A9-F6EF7DC843F8}"/>
              </a:ext>
            </a:extLst>
          </p:cNvPr>
          <p:cNvPicPr>
            <a:picLocks noChangeAspect="1"/>
          </p:cNvPicPr>
          <p:nvPr/>
        </p:nvPicPr>
        <p:blipFill>
          <a:blip r:embed="rId2"/>
          <a:stretch>
            <a:fillRect/>
          </a:stretch>
        </p:blipFill>
        <p:spPr>
          <a:xfrm>
            <a:off x="2667000" y="5445118"/>
            <a:ext cx="6858000" cy="1038225"/>
          </a:xfrm>
          <a:prstGeom prst="rect">
            <a:avLst/>
          </a:prstGeom>
        </p:spPr>
      </p:pic>
    </p:spTree>
    <p:extLst>
      <p:ext uri="{BB962C8B-B14F-4D97-AF65-F5344CB8AC3E}">
        <p14:creationId xmlns:p14="http://schemas.microsoft.com/office/powerpoint/2010/main" val="11502256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73877C-928E-6A8E-A97C-C5DC32BA5C3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2A7D43C-4D76-71D3-984D-FD37CB9CB0AA}"/>
              </a:ext>
            </a:extLst>
          </p:cNvPr>
          <p:cNvSpPr>
            <a:spLocks noGrp="1"/>
          </p:cNvSpPr>
          <p:nvPr>
            <p:ph type="title"/>
          </p:nvPr>
        </p:nvSpPr>
        <p:spPr/>
        <p:txBody>
          <a:bodyPr/>
          <a:lstStyle/>
          <a:p>
            <a:r>
              <a:rPr lang="en-US" dirty="0">
                <a:solidFill>
                  <a:schemeClr val="accent2"/>
                </a:solidFill>
              </a:rPr>
              <a:t>Fundamentals: Functions</a:t>
            </a:r>
            <a:endParaRPr lang="en-US" dirty="0"/>
          </a:p>
        </p:txBody>
      </p:sp>
      <p:sp>
        <p:nvSpPr>
          <p:cNvPr id="4" name="Slide Number Placeholder 3">
            <a:extLst>
              <a:ext uri="{FF2B5EF4-FFF2-40B4-BE49-F238E27FC236}">
                <a16:creationId xmlns:a16="http://schemas.microsoft.com/office/drawing/2014/main" id="{D5F47C8A-4F98-F1FD-7781-ACBFCA30DA9B}"/>
              </a:ext>
            </a:extLst>
          </p:cNvPr>
          <p:cNvSpPr>
            <a:spLocks noGrp="1"/>
          </p:cNvSpPr>
          <p:nvPr>
            <p:ph type="sldNum" sz="quarter" idx="12"/>
          </p:nvPr>
        </p:nvSpPr>
        <p:spPr/>
        <p:txBody>
          <a:bodyPr/>
          <a:lstStyle/>
          <a:p>
            <a:fld id="{A8E3BFFC-848E-0349-A269-4F9EEBB11FFC}" type="slidenum">
              <a:rPr lang="en-US" smtClean="0"/>
              <a:t>17</a:t>
            </a:fld>
            <a:endParaRPr lang="en-US"/>
          </a:p>
        </p:txBody>
      </p:sp>
      <p:sp>
        <p:nvSpPr>
          <p:cNvPr id="6" name="Content Placeholder 5">
            <a:extLst>
              <a:ext uri="{FF2B5EF4-FFF2-40B4-BE49-F238E27FC236}">
                <a16:creationId xmlns:a16="http://schemas.microsoft.com/office/drawing/2014/main" id="{3109DD80-97EC-7C7F-59BA-1F878679AF3E}"/>
              </a:ext>
            </a:extLst>
          </p:cNvPr>
          <p:cNvSpPr>
            <a:spLocks noGrp="1"/>
          </p:cNvSpPr>
          <p:nvPr>
            <p:ph idx="1"/>
          </p:nvPr>
        </p:nvSpPr>
        <p:spPr>
          <a:xfrm>
            <a:off x="609599" y="1659467"/>
            <a:ext cx="10972799" cy="3816885"/>
          </a:xfrm>
        </p:spPr>
        <p:txBody>
          <a:bodyPr>
            <a:normAutofit fontScale="92500" lnSpcReduction="10000"/>
          </a:bodyPr>
          <a:lstStyle/>
          <a:p>
            <a:r>
              <a:rPr lang="en-US" dirty="0"/>
              <a:t>Numerous built-in functions exist to perform calculations, string manipulation, and Boolean comparisons. </a:t>
            </a:r>
            <a:br>
              <a:rPr lang="en-US" dirty="0"/>
            </a:br>
            <a:endParaRPr lang="en-US" dirty="0"/>
          </a:p>
          <a:p>
            <a:r>
              <a:rPr lang="en-US" dirty="0"/>
              <a:t>Functions are invoked via their name followed by the function’s parameters inside a () block. </a:t>
            </a:r>
            <a:br>
              <a:rPr lang="en-US" dirty="0"/>
            </a:br>
            <a:endParaRPr lang="en-US" dirty="0"/>
          </a:p>
          <a:p>
            <a:r>
              <a:rPr lang="en-US" dirty="0"/>
              <a:t>In the below example, the join function is used to combine the elements of an array into a single string.</a:t>
            </a:r>
            <a:br>
              <a:rPr lang="en-US" dirty="0"/>
            </a:br>
            <a:endParaRPr lang="en-US" dirty="0"/>
          </a:p>
          <a:p>
            <a:r>
              <a:rPr lang="en-US" dirty="0"/>
              <a:t>The </a:t>
            </a:r>
            <a:r>
              <a:rPr lang="en-US" dirty="0">
                <a:hlinkClick r:id="rId2"/>
              </a:rPr>
              <a:t>official documentation</a:t>
            </a:r>
            <a:r>
              <a:rPr lang="en-US" dirty="0"/>
              <a:t> contains a full list of functions available.</a:t>
            </a:r>
          </a:p>
        </p:txBody>
      </p:sp>
      <p:pic>
        <p:nvPicPr>
          <p:cNvPr id="5" name="Picture 4">
            <a:extLst>
              <a:ext uri="{FF2B5EF4-FFF2-40B4-BE49-F238E27FC236}">
                <a16:creationId xmlns:a16="http://schemas.microsoft.com/office/drawing/2014/main" id="{4B09739D-0F03-2F26-44A9-F6EF7DC843F8}"/>
              </a:ext>
            </a:extLst>
          </p:cNvPr>
          <p:cNvPicPr>
            <a:picLocks noChangeAspect="1"/>
          </p:cNvPicPr>
          <p:nvPr/>
        </p:nvPicPr>
        <p:blipFill>
          <a:blip r:embed="rId3"/>
          <a:stretch>
            <a:fillRect/>
          </a:stretch>
        </p:blipFill>
        <p:spPr>
          <a:xfrm>
            <a:off x="2666998" y="5641977"/>
            <a:ext cx="6858000" cy="1038225"/>
          </a:xfrm>
          <a:prstGeom prst="rect">
            <a:avLst/>
          </a:prstGeom>
        </p:spPr>
      </p:pic>
    </p:spTree>
    <p:extLst>
      <p:ext uri="{BB962C8B-B14F-4D97-AF65-F5344CB8AC3E}">
        <p14:creationId xmlns:p14="http://schemas.microsoft.com/office/powerpoint/2010/main" val="5758362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56F361-7230-80B2-0795-8186F65ADA2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8A5D3F3-7D1B-D5ED-1D88-F6966BC99E86}"/>
              </a:ext>
            </a:extLst>
          </p:cNvPr>
          <p:cNvSpPr>
            <a:spLocks noGrp="1"/>
          </p:cNvSpPr>
          <p:nvPr>
            <p:ph type="title"/>
          </p:nvPr>
        </p:nvSpPr>
        <p:spPr/>
        <p:txBody>
          <a:bodyPr/>
          <a:lstStyle/>
          <a:p>
            <a:r>
              <a:rPr lang="en-US" dirty="0">
                <a:solidFill>
                  <a:schemeClr val="accent2"/>
                </a:solidFill>
              </a:rPr>
              <a:t>Fundamentals: Comments</a:t>
            </a:r>
            <a:endParaRPr lang="en-US" dirty="0"/>
          </a:p>
        </p:txBody>
      </p:sp>
      <p:sp>
        <p:nvSpPr>
          <p:cNvPr id="4" name="Slide Number Placeholder 3">
            <a:extLst>
              <a:ext uri="{FF2B5EF4-FFF2-40B4-BE49-F238E27FC236}">
                <a16:creationId xmlns:a16="http://schemas.microsoft.com/office/drawing/2014/main" id="{89EE76E1-45BA-996E-18F1-543985B9059C}"/>
              </a:ext>
            </a:extLst>
          </p:cNvPr>
          <p:cNvSpPr>
            <a:spLocks noGrp="1"/>
          </p:cNvSpPr>
          <p:nvPr>
            <p:ph type="sldNum" sz="quarter" idx="12"/>
          </p:nvPr>
        </p:nvSpPr>
        <p:spPr/>
        <p:txBody>
          <a:bodyPr/>
          <a:lstStyle/>
          <a:p>
            <a:fld id="{A8E3BFFC-848E-0349-A269-4F9EEBB11FFC}" type="slidenum">
              <a:rPr lang="en-US" smtClean="0"/>
              <a:t>18</a:t>
            </a:fld>
            <a:endParaRPr lang="en-US"/>
          </a:p>
        </p:txBody>
      </p:sp>
      <p:sp>
        <p:nvSpPr>
          <p:cNvPr id="6" name="Content Placeholder 5">
            <a:extLst>
              <a:ext uri="{FF2B5EF4-FFF2-40B4-BE49-F238E27FC236}">
                <a16:creationId xmlns:a16="http://schemas.microsoft.com/office/drawing/2014/main" id="{355CA29B-E317-9B5E-C605-90725A470A9F}"/>
              </a:ext>
            </a:extLst>
          </p:cNvPr>
          <p:cNvSpPr>
            <a:spLocks noGrp="1"/>
          </p:cNvSpPr>
          <p:nvPr>
            <p:ph idx="1"/>
          </p:nvPr>
        </p:nvSpPr>
        <p:spPr>
          <a:xfrm>
            <a:off x="609599" y="1659467"/>
            <a:ext cx="7278357" cy="4833407"/>
          </a:xfrm>
        </p:spPr>
        <p:txBody>
          <a:bodyPr>
            <a:normAutofit/>
          </a:bodyPr>
          <a:lstStyle/>
          <a:p>
            <a:r>
              <a:rPr lang="en-US" sz="2400" dirty="0"/>
              <a:t>Outside of JavaScript blocks, comments can be made by preceding a statement with a hash (#).</a:t>
            </a:r>
            <a:br>
              <a:rPr lang="en-US" sz="1600" dirty="0"/>
            </a:br>
            <a:endParaRPr lang="en-US" sz="1600" dirty="0"/>
          </a:p>
          <a:p>
            <a:r>
              <a:rPr lang="en-US" sz="2400" dirty="0"/>
              <a:t>Within JavaScript blocks, comments can be made by preceding a statement with two slashes (//) or surrounding a statement with /* and */.</a:t>
            </a:r>
            <a:endParaRPr lang="en-US" sz="1600" dirty="0"/>
          </a:p>
          <a:p>
            <a:pPr lvl="1"/>
            <a:r>
              <a:rPr lang="en-US" sz="2000" dirty="0"/>
              <a:t>Example: // This is a comment</a:t>
            </a:r>
          </a:p>
          <a:p>
            <a:pPr lvl="1"/>
            <a:r>
              <a:rPr lang="en-US" sz="2000" dirty="0"/>
              <a:t>Example: /* This is all a comment even if it runs across several lines */</a:t>
            </a:r>
            <a:br>
              <a:rPr lang="en-US" sz="2000" dirty="0"/>
            </a:br>
            <a:endParaRPr lang="en-US" sz="2000" dirty="0"/>
          </a:p>
          <a:p>
            <a:r>
              <a:rPr lang="en-US" sz="2400" dirty="0"/>
              <a:t>A comment can be on the same line as executable code if the comment is to the right of the code.</a:t>
            </a:r>
          </a:p>
          <a:p>
            <a:pPr lvl="1"/>
            <a:r>
              <a:rPr lang="en-US" sz="2000" dirty="0"/>
              <a:t>Example: cost = 1 // This is where we set the cost</a:t>
            </a:r>
          </a:p>
        </p:txBody>
      </p:sp>
      <p:pic>
        <p:nvPicPr>
          <p:cNvPr id="3" name="Picture 2">
            <a:extLst>
              <a:ext uri="{FF2B5EF4-FFF2-40B4-BE49-F238E27FC236}">
                <a16:creationId xmlns:a16="http://schemas.microsoft.com/office/drawing/2014/main" id="{7AF5AD73-2D5A-9D74-C4B1-3650F0B61F95}"/>
              </a:ext>
            </a:extLst>
          </p:cNvPr>
          <p:cNvPicPr>
            <a:picLocks noChangeAspect="1"/>
          </p:cNvPicPr>
          <p:nvPr/>
        </p:nvPicPr>
        <p:blipFill>
          <a:blip r:embed="rId2"/>
          <a:stretch>
            <a:fillRect/>
          </a:stretch>
        </p:blipFill>
        <p:spPr>
          <a:xfrm>
            <a:off x="8772524" y="1378078"/>
            <a:ext cx="3200400" cy="2038350"/>
          </a:xfrm>
          <a:prstGeom prst="rect">
            <a:avLst/>
          </a:prstGeom>
        </p:spPr>
      </p:pic>
      <p:pic>
        <p:nvPicPr>
          <p:cNvPr id="7" name="Picture 6">
            <a:extLst>
              <a:ext uri="{FF2B5EF4-FFF2-40B4-BE49-F238E27FC236}">
                <a16:creationId xmlns:a16="http://schemas.microsoft.com/office/drawing/2014/main" id="{74438716-1F4B-4AAB-A160-6C529A6DFE5E}"/>
              </a:ext>
            </a:extLst>
          </p:cNvPr>
          <p:cNvPicPr>
            <a:picLocks noChangeAspect="1"/>
          </p:cNvPicPr>
          <p:nvPr/>
        </p:nvPicPr>
        <p:blipFill>
          <a:blip r:embed="rId3"/>
          <a:stretch>
            <a:fillRect/>
          </a:stretch>
        </p:blipFill>
        <p:spPr>
          <a:xfrm>
            <a:off x="7991474" y="4311643"/>
            <a:ext cx="3981450" cy="2171700"/>
          </a:xfrm>
          <a:prstGeom prst="rect">
            <a:avLst/>
          </a:prstGeom>
        </p:spPr>
      </p:pic>
    </p:spTree>
    <p:extLst>
      <p:ext uri="{BB962C8B-B14F-4D97-AF65-F5344CB8AC3E}">
        <p14:creationId xmlns:p14="http://schemas.microsoft.com/office/powerpoint/2010/main" val="6629650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E02523-3CEB-6EDA-40C0-D072B6213A8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16CC133-3D55-BD76-9796-F3D554906F71}"/>
              </a:ext>
            </a:extLst>
          </p:cNvPr>
          <p:cNvSpPr>
            <a:spLocks noGrp="1"/>
          </p:cNvSpPr>
          <p:nvPr>
            <p:ph type="title"/>
          </p:nvPr>
        </p:nvSpPr>
        <p:spPr/>
        <p:txBody>
          <a:bodyPr/>
          <a:lstStyle/>
          <a:p>
            <a:r>
              <a:rPr lang="en-US" dirty="0">
                <a:solidFill>
                  <a:schemeClr val="accent2"/>
                </a:solidFill>
              </a:rPr>
              <a:t>Section: Metadata</a:t>
            </a:r>
            <a:endParaRPr lang="en-US" dirty="0"/>
          </a:p>
        </p:txBody>
      </p:sp>
      <p:sp>
        <p:nvSpPr>
          <p:cNvPr id="4" name="Slide Number Placeholder 3">
            <a:extLst>
              <a:ext uri="{FF2B5EF4-FFF2-40B4-BE49-F238E27FC236}">
                <a16:creationId xmlns:a16="http://schemas.microsoft.com/office/drawing/2014/main" id="{DF0B8FA2-6B44-8DFD-C15B-530089F622D8}"/>
              </a:ext>
            </a:extLst>
          </p:cNvPr>
          <p:cNvSpPr>
            <a:spLocks noGrp="1"/>
          </p:cNvSpPr>
          <p:nvPr>
            <p:ph type="sldNum" sz="quarter" idx="12"/>
          </p:nvPr>
        </p:nvSpPr>
        <p:spPr/>
        <p:txBody>
          <a:bodyPr/>
          <a:lstStyle/>
          <a:p>
            <a:fld id="{A8E3BFFC-848E-0349-A269-4F9EEBB11FFC}" type="slidenum">
              <a:rPr lang="en-US" smtClean="0"/>
              <a:t>19</a:t>
            </a:fld>
            <a:endParaRPr lang="en-US"/>
          </a:p>
        </p:txBody>
      </p:sp>
      <p:sp>
        <p:nvSpPr>
          <p:cNvPr id="6" name="Content Placeholder 5">
            <a:extLst>
              <a:ext uri="{FF2B5EF4-FFF2-40B4-BE49-F238E27FC236}">
                <a16:creationId xmlns:a16="http://schemas.microsoft.com/office/drawing/2014/main" id="{8274A90C-6AA5-37AA-ED4D-ACE937DC242E}"/>
              </a:ext>
            </a:extLst>
          </p:cNvPr>
          <p:cNvSpPr>
            <a:spLocks noGrp="1"/>
          </p:cNvSpPr>
          <p:nvPr>
            <p:ph idx="1"/>
          </p:nvPr>
        </p:nvSpPr>
        <p:spPr>
          <a:xfrm>
            <a:off x="609599" y="1659467"/>
            <a:ext cx="6193135" cy="4833407"/>
          </a:xfrm>
        </p:spPr>
        <p:txBody>
          <a:bodyPr>
            <a:normAutofit fontScale="85000" lnSpcReduction="20000"/>
          </a:bodyPr>
          <a:lstStyle/>
          <a:p>
            <a:r>
              <a:rPr lang="en-US" sz="2400" dirty="0"/>
              <a:t>Should always be at the start of the Policy Template.</a:t>
            </a:r>
            <a:br>
              <a:rPr lang="en-US" sz="2400" dirty="0"/>
            </a:br>
            <a:endParaRPr lang="en-US" sz="2400" dirty="0"/>
          </a:p>
          <a:p>
            <a:r>
              <a:rPr lang="en-US" sz="2400" dirty="0"/>
              <a:t>Contains basic info about the Policy Template, including name, category, etc.</a:t>
            </a:r>
            <a:br>
              <a:rPr lang="en-US" sz="2400" dirty="0"/>
            </a:br>
            <a:endParaRPr lang="en-US" sz="2400" dirty="0"/>
          </a:p>
          <a:p>
            <a:r>
              <a:rPr lang="en-US" sz="2400" i="1" dirty="0" err="1"/>
              <a:t>rs_pt_ver</a:t>
            </a:r>
            <a:r>
              <a:rPr lang="en-US" sz="2400" i="1" dirty="0"/>
              <a:t> </a:t>
            </a:r>
            <a:r>
              <a:rPr lang="en-US" sz="2400" dirty="0"/>
              <a:t>is the version of the Policy Engine being used and should always be set to </a:t>
            </a:r>
            <a:r>
              <a:rPr lang="en-US" sz="2400" i="1" dirty="0"/>
              <a:t>20180301</a:t>
            </a:r>
            <a:r>
              <a:rPr lang="en-US" sz="2400" dirty="0"/>
              <a:t>.</a:t>
            </a:r>
            <a:br>
              <a:rPr lang="en-US" sz="2400" dirty="0"/>
            </a:br>
            <a:endParaRPr lang="en-US" sz="2400" dirty="0"/>
          </a:p>
          <a:p>
            <a:r>
              <a:rPr lang="en-US" sz="2400" i="1" dirty="0" err="1"/>
              <a:t>long_description</a:t>
            </a:r>
            <a:r>
              <a:rPr lang="en-US" sz="2400" i="1" dirty="0"/>
              <a:t> </a:t>
            </a:r>
            <a:r>
              <a:rPr lang="en-US" sz="2400" dirty="0"/>
              <a:t>is deprecated and generally left empty.</a:t>
            </a:r>
            <a:br>
              <a:rPr lang="en-US" sz="2400" dirty="0"/>
            </a:br>
            <a:endParaRPr lang="en-US" sz="2400" dirty="0"/>
          </a:p>
          <a:p>
            <a:r>
              <a:rPr lang="en-US" sz="2400" i="1" dirty="0" err="1"/>
              <a:t>default_frequency</a:t>
            </a:r>
            <a:r>
              <a:rPr lang="en-US" sz="2400" i="1" dirty="0"/>
              <a:t> </a:t>
            </a:r>
            <a:r>
              <a:rPr lang="en-US" sz="2400" dirty="0"/>
              <a:t>and </a:t>
            </a:r>
            <a:r>
              <a:rPr lang="en-US" sz="2400" i="1" dirty="0"/>
              <a:t>severity</a:t>
            </a:r>
            <a:r>
              <a:rPr lang="en-US" sz="2400" dirty="0"/>
              <a:t> are default values; the user can select something else when applying the Policy Template.</a:t>
            </a:r>
            <a:br>
              <a:rPr lang="en-US" sz="2400" dirty="0"/>
            </a:br>
            <a:endParaRPr lang="en-US" sz="2400" dirty="0"/>
          </a:p>
          <a:p>
            <a:r>
              <a:rPr lang="en-US" sz="2400" i="1" dirty="0"/>
              <a:t>info</a:t>
            </a:r>
            <a:r>
              <a:rPr lang="en-US" sz="2400" dirty="0"/>
              <a:t> contains any other arbitrary metadata that is desired. At minimum, there should always be a </a:t>
            </a:r>
            <a:r>
              <a:rPr lang="en-US" sz="2400" i="1" dirty="0"/>
              <a:t>version</a:t>
            </a:r>
            <a:r>
              <a:rPr lang="en-US" sz="2400" dirty="0"/>
              <a:t> field here.</a:t>
            </a:r>
          </a:p>
          <a:p>
            <a:endParaRPr lang="en-US" sz="2400" dirty="0"/>
          </a:p>
          <a:p>
            <a:endParaRPr lang="en-US" sz="2400" dirty="0"/>
          </a:p>
        </p:txBody>
      </p:sp>
      <p:pic>
        <p:nvPicPr>
          <p:cNvPr id="5" name="Picture 4">
            <a:extLst>
              <a:ext uri="{FF2B5EF4-FFF2-40B4-BE49-F238E27FC236}">
                <a16:creationId xmlns:a16="http://schemas.microsoft.com/office/drawing/2014/main" id="{A459B73E-4236-4F52-9C13-1ACE8F9CB1E7}"/>
              </a:ext>
            </a:extLst>
          </p:cNvPr>
          <p:cNvPicPr>
            <a:picLocks noChangeAspect="1"/>
          </p:cNvPicPr>
          <p:nvPr/>
        </p:nvPicPr>
        <p:blipFill>
          <a:blip r:embed="rId2"/>
          <a:stretch>
            <a:fillRect/>
          </a:stretch>
        </p:blipFill>
        <p:spPr>
          <a:xfrm>
            <a:off x="6986796" y="1344768"/>
            <a:ext cx="5051287" cy="4168463"/>
          </a:xfrm>
          <a:prstGeom prst="rect">
            <a:avLst/>
          </a:prstGeom>
        </p:spPr>
      </p:pic>
    </p:spTree>
    <p:extLst>
      <p:ext uri="{BB962C8B-B14F-4D97-AF65-F5344CB8AC3E}">
        <p14:creationId xmlns:p14="http://schemas.microsoft.com/office/powerpoint/2010/main" val="37692639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0A7855-3D40-51A8-52FB-10D2A700E275}"/>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76DF986D-ED58-D58E-47DC-7DECC0386A19}"/>
              </a:ext>
            </a:extLst>
          </p:cNvPr>
          <p:cNvSpPr>
            <a:spLocks noGrp="1"/>
          </p:cNvSpPr>
          <p:nvPr>
            <p:ph type="title"/>
          </p:nvPr>
        </p:nvSpPr>
        <p:spPr>
          <a:xfrm>
            <a:off x="0" y="2285999"/>
            <a:ext cx="9619488" cy="1143001"/>
          </a:xfrm>
        </p:spPr>
        <p:txBody>
          <a:bodyPr>
            <a:normAutofit/>
          </a:bodyPr>
          <a:lstStyle/>
          <a:p>
            <a:pPr algn="ctr"/>
            <a:r>
              <a:rPr lang="en-GB" sz="7200" dirty="0"/>
              <a:t>Policy Engine Overview</a:t>
            </a:r>
            <a:endParaRPr lang="en-US" sz="7200" dirty="0"/>
          </a:p>
        </p:txBody>
      </p:sp>
    </p:spTree>
    <p:extLst>
      <p:ext uri="{BB962C8B-B14F-4D97-AF65-F5344CB8AC3E}">
        <p14:creationId xmlns:p14="http://schemas.microsoft.com/office/powerpoint/2010/main" val="36865165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7BA5C9-00B0-6F0D-F10C-5009B6E8912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3F5CB0B-6FD6-B7A8-0004-61C4188A4AC0}"/>
              </a:ext>
            </a:extLst>
          </p:cNvPr>
          <p:cNvSpPr>
            <a:spLocks noGrp="1"/>
          </p:cNvSpPr>
          <p:nvPr>
            <p:ph type="title"/>
          </p:nvPr>
        </p:nvSpPr>
        <p:spPr/>
        <p:txBody>
          <a:bodyPr/>
          <a:lstStyle/>
          <a:p>
            <a:r>
              <a:rPr lang="en-US" dirty="0">
                <a:solidFill>
                  <a:schemeClr val="accent2"/>
                </a:solidFill>
              </a:rPr>
              <a:t>Section: Parameters</a:t>
            </a:r>
            <a:endParaRPr lang="en-US" dirty="0"/>
          </a:p>
        </p:txBody>
      </p:sp>
      <p:sp>
        <p:nvSpPr>
          <p:cNvPr id="4" name="Slide Number Placeholder 3">
            <a:extLst>
              <a:ext uri="{FF2B5EF4-FFF2-40B4-BE49-F238E27FC236}">
                <a16:creationId xmlns:a16="http://schemas.microsoft.com/office/drawing/2014/main" id="{C3C0252F-4EA8-F94B-1412-1C3665E992A2}"/>
              </a:ext>
            </a:extLst>
          </p:cNvPr>
          <p:cNvSpPr>
            <a:spLocks noGrp="1"/>
          </p:cNvSpPr>
          <p:nvPr>
            <p:ph type="sldNum" sz="quarter" idx="12"/>
          </p:nvPr>
        </p:nvSpPr>
        <p:spPr/>
        <p:txBody>
          <a:bodyPr/>
          <a:lstStyle/>
          <a:p>
            <a:fld id="{A8E3BFFC-848E-0349-A269-4F9EEBB11FFC}" type="slidenum">
              <a:rPr lang="en-US" smtClean="0"/>
              <a:t>20</a:t>
            </a:fld>
            <a:endParaRPr lang="en-US"/>
          </a:p>
        </p:txBody>
      </p:sp>
      <p:sp>
        <p:nvSpPr>
          <p:cNvPr id="7" name="Content Placeholder 6">
            <a:extLst>
              <a:ext uri="{FF2B5EF4-FFF2-40B4-BE49-F238E27FC236}">
                <a16:creationId xmlns:a16="http://schemas.microsoft.com/office/drawing/2014/main" id="{F814F2C3-648C-FCC3-6C09-C6FDC9899F1B}"/>
              </a:ext>
            </a:extLst>
          </p:cNvPr>
          <p:cNvSpPr>
            <a:spLocks noGrp="1"/>
          </p:cNvSpPr>
          <p:nvPr>
            <p:ph idx="1"/>
          </p:nvPr>
        </p:nvSpPr>
        <p:spPr>
          <a:xfrm>
            <a:off x="609600" y="1659467"/>
            <a:ext cx="6434295" cy="4517496"/>
          </a:xfrm>
        </p:spPr>
        <p:txBody>
          <a:bodyPr>
            <a:normAutofit fontScale="70000" lnSpcReduction="20000"/>
          </a:bodyPr>
          <a:lstStyle/>
          <a:p>
            <a:r>
              <a:rPr lang="en-US" sz="2400" dirty="0"/>
              <a:t>Parameters are variables that the user can provide when applying the Policy Template that will affect execution in various ways.</a:t>
            </a:r>
          </a:p>
          <a:p>
            <a:endParaRPr lang="en-US" sz="2400" dirty="0"/>
          </a:p>
          <a:p>
            <a:r>
              <a:rPr lang="en-US" sz="2400" i="1" dirty="0"/>
              <a:t>type</a:t>
            </a:r>
            <a:r>
              <a:rPr lang="en-US" sz="2400" dirty="0"/>
              <a:t> can be a string, number, or a list.</a:t>
            </a:r>
          </a:p>
          <a:p>
            <a:endParaRPr lang="en-US" sz="2400" dirty="0"/>
          </a:p>
          <a:p>
            <a:r>
              <a:rPr lang="en-US" sz="2400" i="1" dirty="0" err="1"/>
              <a:t>allowed_values</a:t>
            </a:r>
            <a:r>
              <a:rPr lang="en-US" sz="2400" i="1" dirty="0"/>
              <a:t> </a:t>
            </a:r>
            <a:r>
              <a:rPr lang="en-US" sz="2400" dirty="0"/>
              <a:t>can be used if you want to force selection against several hardcoded options. </a:t>
            </a:r>
            <a:r>
              <a:rPr lang="en-US" sz="2400" i="1" dirty="0" err="1"/>
              <a:t>allowed_pattern</a:t>
            </a:r>
            <a:r>
              <a:rPr lang="en-US" sz="2400" i="1" dirty="0"/>
              <a:t> </a:t>
            </a:r>
            <a:r>
              <a:rPr lang="en-US" sz="2400" dirty="0"/>
              <a:t>can be used to enforce conformity to a regex string.</a:t>
            </a:r>
          </a:p>
          <a:p>
            <a:endParaRPr lang="en-US" sz="2400" dirty="0"/>
          </a:p>
          <a:p>
            <a:r>
              <a:rPr lang="en-US" sz="2400" i="1" dirty="0"/>
              <a:t>default </a:t>
            </a:r>
            <a:r>
              <a:rPr lang="en-US" sz="2400" dirty="0"/>
              <a:t>can be specified to save time when most users will not need to customize the policy.</a:t>
            </a:r>
          </a:p>
          <a:p>
            <a:endParaRPr lang="en-US" sz="2400" dirty="0"/>
          </a:p>
          <a:p>
            <a:r>
              <a:rPr lang="en-US" sz="2400" dirty="0"/>
              <a:t>Parameters can be referenced elsewhere in the policy with a $ followed by their name.</a:t>
            </a:r>
          </a:p>
          <a:p>
            <a:pPr lvl="1"/>
            <a:r>
              <a:rPr lang="en-US" sz="2000" dirty="0"/>
              <a:t>For example, </a:t>
            </a:r>
            <a:r>
              <a:rPr lang="en-US" sz="2000" i="1" dirty="0"/>
              <a:t>$</a:t>
            </a:r>
            <a:r>
              <a:rPr lang="en-US" sz="2000" i="1" dirty="0" err="1"/>
              <a:t>param_email</a:t>
            </a:r>
            <a:r>
              <a:rPr lang="en-US" sz="2000" i="1" dirty="0"/>
              <a:t> </a:t>
            </a:r>
            <a:r>
              <a:rPr lang="en-US" sz="2000" dirty="0"/>
              <a:t>would refer to the list of email addresses the end user specified when applying the policy.</a:t>
            </a:r>
          </a:p>
          <a:p>
            <a:endParaRPr lang="en-US" dirty="0"/>
          </a:p>
        </p:txBody>
      </p:sp>
      <p:pic>
        <p:nvPicPr>
          <p:cNvPr id="8" name="Picture 7">
            <a:extLst>
              <a:ext uri="{FF2B5EF4-FFF2-40B4-BE49-F238E27FC236}">
                <a16:creationId xmlns:a16="http://schemas.microsoft.com/office/drawing/2014/main" id="{13ADE744-0413-46CD-B254-A31AFA3C63A1}"/>
              </a:ext>
            </a:extLst>
          </p:cNvPr>
          <p:cNvPicPr>
            <a:picLocks noChangeAspect="1"/>
          </p:cNvPicPr>
          <p:nvPr/>
        </p:nvPicPr>
        <p:blipFill>
          <a:blip r:embed="rId2"/>
          <a:stretch>
            <a:fillRect/>
          </a:stretch>
        </p:blipFill>
        <p:spPr>
          <a:xfrm>
            <a:off x="7239401" y="1492628"/>
            <a:ext cx="4767142" cy="3872744"/>
          </a:xfrm>
          <a:prstGeom prst="rect">
            <a:avLst/>
          </a:prstGeom>
        </p:spPr>
      </p:pic>
    </p:spTree>
    <p:extLst>
      <p:ext uri="{BB962C8B-B14F-4D97-AF65-F5344CB8AC3E}">
        <p14:creationId xmlns:p14="http://schemas.microsoft.com/office/powerpoint/2010/main" val="15538687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AE52AF-DB02-7727-4BCF-2706271AE54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1B1EFC1-DF75-58C3-1D66-C2D061528F0F}"/>
              </a:ext>
            </a:extLst>
          </p:cNvPr>
          <p:cNvSpPr>
            <a:spLocks noGrp="1"/>
          </p:cNvSpPr>
          <p:nvPr>
            <p:ph type="title"/>
          </p:nvPr>
        </p:nvSpPr>
        <p:spPr/>
        <p:txBody>
          <a:bodyPr/>
          <a:lstStyle/>
          <a:p>
            <a:r>
              <a:rPr lang="en-US" dirty="0">
                <a:solidFill>
                  <a:schemeClr val="accent2"/>
                </a:solidFill>
              </a:rPr>
              <a:t>Section: Credentials</a:t>
            </a:r>
            <a:endParaRPr lang="en-US" dirty="0"/>
          </a:p>
        </p:txBody>
      </p:sp>
      <p:sp>
        <p:nvSpPr>
          <p:cNvPr id="4" name="Slide Number Placeholder 3">
            <a:extLst>
              <a:ext uri="{FF2B5EF4-FFF2-40B4-BE49-F238E27FC236}">
                <a16:creationId xmlns:a16="http://schemas.microsoft.com/office/drawing/2014/main" id="{4A64A875-AC38-5889-95B1-FDA6785C2721}"/>
              </a:ext>
            </a:extLst>
          </p:cNvPr>
          <p:cNvSpPr>
            <a:spLocks noGrp="1"/>
          </p:cNvSpPr>
          <p:nvPr>
            <p:ph type="sldNum" sz="quarter" idx="12"/>
          </p:nvPr>
        </p:nvSpPr>
        <p:spPr/>
        <p:txBody>
          <a:bodyPr/>
          <a:lstStyle/>
          <a:p>
            <a:fld id="{A8E3BFFC-848E-0349-A269-4F9EEBB11FFC}" type="slidenum">
              <a:rPr lang="en-US" smtClean="0"/>
              <a:t>21</a:t>
            </a:fld>
            <a:endParaRPr lang="en-US"/>
          </a:p>
        </p:txBody>
      </p:sp>
      <p:sp>
        <p:nvSpPr>
          <p:cNvPr id="7" name="Content Placeholder 6">
            <a:extLst>
              <a:ext uri="{FF2B5EF4-FFF2-40B4-BE49-F238E27FC236}">
                <a16:creationId xmlns:a16="http://schemas.microsoft.com/office/drawing/2014/main" id="{FEC7FB2C-F144-ACB6-87F9-DBE4ACB3D79C}"/>
              </a:ext>
            </a:extLst>
          </p:cNvPr>
          <p:cNvSpPr>
            <a:spLocks noGrp="1"/>
          </p:cNvSpPr>
          <p:nvPr>
            <p:ph idx="1"/>
          </p:nvPr>
        </p:nvSpPr>
        <p:spPr>
          <a:xfrm>
            <a:off x="609600" y="1659467"/>
            <a:ext cx="6434295" cy="4517496"/>
          </a:xfrm>
        </p:spPr>
        <p:txBody>
          <a:bodyPr>
            <a:normAutofit lnSpcReduction="10000"/>
          </a:bodyPr>
          <a:lstStyle/>
          <a:p>
            <a:r>
              <a:rPr lang="en-US" sz="2400" dirty="0"/>
              <a:t>Credentials specify the types of credentials needed to make API calls for the Policy Template.</a:t>
            </a:r>
            <a:br>
              <a:rPr lang="en-US" sz="2400" dirty="0"/>
            </a:br>
            <a:endParaRPr lang="en-US" sz="2400" dirty="0"/>
          </a:p>
          <a:p>
            <a:r>
              <a:rPr lang="en-US" sz="2400" dirty="0"/>
              <a:t>When applying the Policy Template, the user will need to select a credential for each one in the Policy.</a:t>
            </a:r>
          </a:p>
          <a:p>
            <a:pPr lvl="1"/>
            <a:r>
              <a:rPr lang="en-US" sz="2000" dirty="0"/>
              <a:t>In this example, they would need to select a credential for Azure Resource Manager.</a:t>
            </a:r>
          </a:p>
          <a:p>
            <a:pPr lvl="1"/>
            <a:endParaRPr lang="en-US" sz="2000" dirty="0"/>
          </a:p>
          <a:p>
            <a:r>
              <a:rPr lang="en-US" sz="2400" i="1" dirty="0"/>
              <a:t>tags</a:t>
            </a:r>
            <a:r>
              <a:rPr lang="en-US" sz="2400" dirty="0"/>
              <a:t> are used to indicate what kind of credential is needed. This is used to filter credentials in the UI when applying the policy so that only applicable credentials are shown.</a:t>
            </a:r>
          </a:p>
          <a:p>
            <a:endParaRPr lang="en-US" sz="2400" dirty="0"/>
          </a:p>
        </p:txBody>
      </p:sp>
      <p:pic>
        <p:nvPicPr>
          <p:cNvPr id="3" name="Picture 2">
            <a:extLst>
              <a:ext uri="{FF2B5EF4-FFF2-40B4-BE49-F238E27FC236}">
                <a16:creationId xmlns:a16="http://schemas.microsoft.com/office/drawing/2014/main" id="{6EA9C9E8-6500-4DD1-96B0-4944FE513C8B}"/>
              </a:ext>
            </a:extLst>
          </p:cNvPr>
          <p:cNvPicPr>
            <a:picLocks noChangeAspect="1"/>
          </p:cNvPicPr>
          <p:nvPr/>
        </p:nvPicPr>
        <p:blipFill>
          <a:blip r:embed="rId2"/>
          <a:stretch>
            <a:fillRect/>
          </a:stretch>
        </p:blipFill>
        <p:spPr>
          <a:xfrm>
            <a:off x="8766403" y="1035205"/>
            <a:ext cx="3160101" cy="4787590"/>
          </a:xfrm>
          <a:prstGeom prst="rect">
            <a:avLst/>
          </a:prstGeom>
        </p:spPr>
      </p:pic>
    </p:spTree>
    <p:extLst>
      <p:ext uri="{BB962C8B-B14F-4D97-AF65-F5344CB8AC3E}">
        <p14:creationId xmlns:p14="http://schemas.microsoft.com/office/powerpoint/2010/main" val="41357711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10F26E-F368-9AC1-2760-17149A1B8FA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0682607-1A8A-DAAC-9631-4C30648F5204}"/>
              </a:ext>
            </a:extLst>
          </p:cNvPr>
          <p:cNvSpPr>
            <a:spLocks noGrp="1"/>
          </p:cNvSpPr>
          <p:nvPr>
            <p:ph type="title"/>
          </p:nvPr>
        </p:nvSpPr>
        <p:spPr/>
        <p:txBody>
          <a:bodyPr/>
          <a:lstStyle/>
          <a:p>
            <a:r>
              <a:rPr lang="en-US" dirty="0">
                <a:solidFill>
                  <a:schemeClr val="accent2"/>
                </a:solidFill>
              </a:rPr>
              <a:t>Section: Pagination</a:t>
            </a:r>
            <a:endParaRPr lang="en-US" dirty="0"/>
          </a:p>
        </p:txBody>
      </p:sp>
      <p:sp>
        <p:nvSpPr>
          <p:cNvPr id="4" name="Slide Number Placeholder 3">
            <a:extLst>
              <a:ext uri="{FF2B5EF4-FFF2-40B4-BE49-F238E27FC236}">
                <a16:creationId xmlns:a16="http://schemas.microsoft.com/office/drawing/2014/main" id="{38ECBC11-3551-0B74-F864-A99C6E2B4903}"/>
              </a:ext>
            </a:extLst>
          </p:cNvPr>
          <p:cNvSpPr>
            <a:spLocks noGrp="1"/>
          </p:cNvSpPr>
          <p:nvPr>
            <p:ph type="sldNum" sz="quarter" idx="12"/>
          </p:nvPr>
        </p:nvSpPr>
        <p:spPr/>
        <p:txBody>
          <a:bodyPr/>
          <a:lstStyle/>
          <a:p>
            <a:fld id="{A8E3BFFC-848E-0349-A269-4F9EEBB11FFC}" type="slidenum">
              <a:rPr lang="en-US" smtClean="0"/>
              <a:t>22</a:t>
            </a:fld>
            <a:endParaRPr lang="en-US"/>
          </a:p>
        </p:txBody>
      </p:sp>
      <p:sp>
        <p:nvSpPr>
          <p:cNvPr id="7" name="Content Placeholder 6">
            <a:extLst>
              <a:ext uri="{FF2B5EF4-FFF2-40B4-BE49-F238E27FC236}">
                <a16:creationId xmlns:a16="http://schemas.microsoft.com/office/drawing/2014/main" id="{EEB5C524-5A3C-E685-76A4-1814AE18CA88}"/>
              </a:ext>
            </a:extLst>
          </p:cNvPr>
          <p:cNvSpPr>
            <a:spLocks noGrp="1"/>
          </p:cNvSpPr>
          <p:nvPr>
            <p:ph idx="1"/>
          </p:nvPr>
        </p:nvSpPr>
        <p:spPr>
          <a:xfrm>
            <a:off x="609600" y="1659467"/>
            <a:ext cx="6434295" cy="4517496"/>
          </a:xfrm>
        </p:spPr>
        <p:txBody>
          <a:bodyPr>
            <a:normAutofit/>
          </a:bodyPr>
          <a:lstStyle/>
          <a:p>
            <a:r>
              <a:rPr lang="en-US" sz="2400" dirty="0"/>
              <a:t>Some REST API calls will return paged results.</a:t>
            </a:r>
          </a:p>
          <a:p>
            <a:endParaRPr lang="en-US" sz="2400" dirty="0"/>
          </a:p>
          <a:p>
            <a:r>
              <a:rPr lang="en-US" sz="2400" dirty="0"/>
              <a:t>Pagination blocks dictate how to handle pagination and can be referenced later on in the policy where applicable.</a:t>
            </a:r>
            <a:br>
              <a:rPr lang="en-US" sz="2400" dirty="0"/>
            </a:br>
            <a:endParaRPr lang="en-US" sz="2400" dirty="0"/>
          </a:p>
          <a:p>
            <a:r>
              <a:rPr lang="en-US" sz="2400" i="1" dirty="0" err="1"/>
              <a:t>get_page_marker</a:t>
            </a:r>
            <a:r>
              <a:rPr lang="en-US" sz="2400" i="1" dirty="0"/>
              <a:t> </a:t>
            </a:r>
            <a:r>
              <a:rPr lang="en-US" sz="2400" dirty="0"/>
              <a:t>dictates how to determine what page is indicated in the API response.</a:t>
            </a:r>
            <a:br>
              <a:rPr lang="en-US" sz="2400" dirty="0"/>
            </a:br>
            <a:endParaRPr lang="en-US" sz="2400" dirty="0"/>
          </a:p>
          <a:p>
            <a:r>
              <a:rPr lang="en-US" sz="2400" i="1" dirty="0" err="1"/>
              <a:t>set_page_marker</a:t>
            </a:r>
            <a:r>
              <a:rPr lang="en-US" sz="2400" i="1" dirty="0"/>
              <a:t> </a:t>
            </a:r>
            <a:r>
              <a:rPr lang="en-US" sz="2400" dirty="0"/>
              <a:t>dictates how to request the next page in the follow up API request.</a:t>
            </a:r>
          </a:p>
        </p:txBody>
      </p:sp>
      <p:pic>
        <p:nvPicPr>
          <p:cNvPr id="3" name="Picture 2">
            <a:extLst>
              <a:ext uri="{FF2B5EF4-FFF2-40B4-BE49-F238E27FC236}">
                <a16:creationId xmlns:a16="http://schemas.microsoft.com/office/drawing/2014/main" id="{7137E849-0A90-F4B7-ED86-0BE953E227EE}"/>
              </a:ext>
            </a:extLst>
          </p:cNvPr>
          <p:cNvPicPr>
            <a:picLocks noChangeAspect="1"/>
          </p:cNvPicPr>
          <p:nvPr/>
        </p:nvPicPr>
        <p:blipFill>
          <a:blip r:embed="rId2"/>
          <a:stretch>
            <a:fillRect/>
          </a:stretch>
        </p:blipFill>
        <p:spPr>
          <a:xfrm>
            <a:off x="8766403" y="1035205"/>
            <a:ext cx="3160101" cy="4787590"/>
          </a:xfrm>
          <a:prstGeom prst="rect">
            <a:avLst/>
          </a:prstGeom>
        </p:spPr>
      </p:pic>
    </p:spTree>
    <p:extLst>
      <p:ext uri="{BB962C8B-B14F-4D97-AF65-F5344CB8AC3E}">
        <p14:creationId xmlns:p14="http://schemas.microsoft.com/office/powerpoint/2010/main" val="34996153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7887EC-4529-2093-EDC9-30A8146D139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4DB6127-2328-5C70-DEEA-F3361A679AE2}"/>
              </a:ext>
            </a:extLst>
          </p:cNvPr>
          <p:cNvSpPr>
            <a:spLocks noGrp="1"/>
          </p:cNvSpPr>
          <p:nvPr>
            <p:ph type="title"/>
          </p:nvPr>
        </p:nvSpPr>
        <p:spPr/>
        <p:txBody>
          <a:bodyPr/>
          <a:lstStyle/>
          <a:p>
            <a:r>
              <a:rPr lang="en-US" dirty="0">
                <a:solidFill>
                  <a:schemeClr val="accent2"/>
                </a:solidFill>
              </a:rPr>
              <a:t>Section: </a:t>
            </a:r>
            <a:r>
              <a:rPr lang="en-US" dirty="0" err="1">
                <a:solidFill>
                  <a:schemeClr val="accent2"/>
                </a:solidFill>
              </a:rPr>
              <a:t>Datasources</a:t>
            </a:r>
            <a:endParaRPr lang="en-US" dirty="0"/>
          </a:p>
        </p:txBody>
      </p:sp>
      <p:sp>
        <p:nvSpPr>
          <p:cNvPr id="4" name="Slide Number Placeholder 3">
            <a:extLst>
              <a:ext uri="{FF2B5EF4-FFF2-40B4-BE49-F238E27FC236}">
                <a16:creationId xmlns:a16="http://schemas.microsoft.com/office/drawing/2014/main" id="{3E866CF0-AED6-2CC8-556D-A1110FC98C96}"/>
              </a:ext>
            </a:extLst>
          </p:cNvPr>
          <p:cNvSpPr>
            <a:spLocks noGrp="1"/>
          </p:cNvSpPr>
          <p:nvPr>
            <p:ph type="sldNum" sz="quarter" idx="12"/>
          </p:nvPr>
        </p:nvSpPr>
        <p:spPr/>
        <p:txBody>
          <a:bodyPr/>
          <a:lstStyle/>
          <a:p>
            <a:fld id="{A8E3BFFC-848E-0349-A269-4F9EEBB11FFC}" type="slidenum">
              <a:rPr lang="en-US" smtClean="0"/>
              <a:t>23</a:t>
            </a:fld>
            <a:endParaRPr lang="en-US"/>
          </a:p>
        </p:txBody>
      </p:sp>
      <p:sp>
        <p:nvSpPr>
          <p:cNvPr id="6" name="Content Placeholder 5">
            <a:extLst>
              <a:ext uri="{FF2B5EF4-FFF2-40B4-BE49-F238E27FC236}">
                <a16:creationId xmlns:a16="http://schemas.microsoft.com/office/drawing/2014/main" id="{D0DBAE36-A3BB-29DA-D846-A558E0E7B558}"/>
              </a:ext>
            </a:extLst>
          </p:cNvPr>
          <p:cNvSpPr>
            <a:spLocks noGrp="1"/>
          </p:cNvSpPr>
          <p:nvPr>
            <p:ph idx="1"/>
          </p:nvPr>
        </p:nvSpPr>
        <p:spPr>
          <a:xfrm>
            <a:off x="609600" y="1659467"/>
            <a:ext cx="6916615" cy="4517496"/>
          </a:xfrm>
        </p:spPr>
        <p:txBody>
          <a:bodyPr>
            <a:normAutofit fontScale="92500" lnSpcReduction="10000"/>
          </a:bodyPr>
          <a:lstStyle/>
          <a:p>
            <a:r>
              <a:rPr lang="en-US" dirty="0" err="1"/>
              <a:t>Datasources</a:t>
            </a:r>
            <a:r>
              <a:rPr lang="en-US" dirty="0"/>
              <a:t> are used to gather data that can be processed or analyzed elsewhere.</a:t>
            </a:r>
          </a:p>
          <a:p>
            <a:endParaRPr lang="en-US" dirty="0"/>
          </a:p>
          <a:p>
            <a:r>
              <a:rPr lang="en-US" dirty="0"/>
              <a:t>Most </a:t>
            </a:r>
            <a:r>
              <a:rPr lang="en-US" dirty="0" err="1"/>
              <a:t>datasources</a:t>
            </a:r>
            <a:r>
              <a:rPr lang="en-US" dirty="0"/>
              <a:t> are for making REST API calls, but they can also be used to run arbitrary </a:t>
            </a:r>
            <a:r>
              <a:rPr lang="en-US" dirty="0" err="1"/>
              <a:t>JavaScipt</a:t>
            </a:r>
            <a:r>
              <a:rPr lang="en-US" dirty="0"/>
              <a:t> code.</a:t>
            </a:r>
            <a:br>
              <a:rPr lang="en-US" dirty="0"/>
            </a:br>
            <a:endParaRPr lang="en-US" dirty="0"/>
          </a:p>
          <a:p>
            <a:r>
              <a:rPr lang="en-US" dirty="0"/>
              <a:t>The request block provides the details of the request.</a:t>
            </a:r>
            <a:br>
              <a:rPr lang="en-US" dirty="0"/>
            </a:br>
            <a:endParaRPr lang="en-US" dirty="0"/>
          </a:p>
          <a:p>
            <a:r>
              <a:rPr lang="en-US" dirty="0"/>
              <a:t>The result block indicates how to interpret and organize the data provided in the response.</a:t>
            </a:r>
          </a:p>
          <a:p>
            <a:endParaRPr lang="en-US" dirty="0"/>
          </a:p>
        </p:txBody>
      </p:sp>
      <p:pic>
        <p:nvPicPr>
          <p:cNvPr id="8" name="Picture 7">
            <a:extLst>
              <a:ext uri="{FF2B5EF4-FFF2-40B4-BE49-F238E27FC236}">
                <a16:creationId xmlns:a16="http://schemas.microsoft.com/office/drawing/2014/main" id="{344B3193-0F68-4B6C-AA17-9CD7CAAE062B}"/>
              </a:ext>
            </a:extLst>
          </p:cNvPr>
          <p:cNvPicPr>
            <a:picLocks noChangeAspect="1"/>
          </p:cNvPicPr>
          <p:nvPr/>
        </p:nvPicPr>
        <p:blipFill>
          <a:blip r:embed="rId2"/>
          <a:stretch>
            <a:fillRect/>
          </a:stretch>
        </p:blipFill>
        <p:spPr>
          <a:xfrm>
            <a:off x="7670816" y="959361"/>
            <a:ext cx="4286149" cy="4939277"/>
          </a:xfrm>
          <a:prstGeom prst="rect">
            <a:avLst/>
          </a:prstGeom>
        </p:spPr>
      </p:pic>
    </p:spTree>
    <p:extLst>
      <p:ext uri="{BB962C8B-B14F-4D97-AF65-F5344CB8AC3E}">
        <p14:creationId xmlns:p14="http://schemas.microsoft.com/office/powerpoint/2010/main" val="25004910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19063D-055D-FEE6-445A-FB9BB2830B9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D193A14-FE63-E5B6-63CB-367EC24DEFC6}"/>
              </a:ext>
            </a:extLst>
          </p:cNvPr>
          <p:cNvSpPr>
            <a:spLocks noGrp="1"/>
          </p:cNvSpPr>
          <p:nvPr>
            <p:ph type="title"/>
          </p:nvPr>
        </p:nvSpPr>
        <p:spPr/>
        <p:txBody>
          <a:bodyPr/>
          <a:lstStyle/>
          <a:p>
            <a:r>
              <a:rPr lang="en-US" dirty="0">
                <a:solidFill>
                  <a:schemeClr val="accent2"/>
                </a:solidFill>
              </a:rPr>
              <a:t>Section: </a:t>
            </a:r>
            <a:r>
              <a:rPr lang="en-US" dirty="0" err="1">
                <a:solidFill>
                  <a:schemeClr val="accent2"/>
                </a:solidFill>
              </a:rPr>
              <a:t>Datasource</a:t>
            </a:r>
            <a:r>
              <a:rPr lang="en-US" dirty="0">
                <a:solidFill>
                  <a:schemeClr val="accent2"/>
                </a:solidFill>
              </a:rPr>
              <a:t> Request Block</a:t>
            </a:r>
            <a:endParaRPr lang="en-US" dirty="0"/>
          </a:p>
        </p:txBody>
      </p:sp>
      <p:sp>
        <p:nvSpPr>
          <p:cNvPr id="4" name="Slide Number Placeholder 3">
            <a:extLst>
              <a:ext uri="{FF2B5EF4-FFF2-40B4-BE49-F238E27FC236}">
                <a16:creationId xmlns:a16="http://schemas.microsoft.com/office/drawing/2014/main" id="{63E9E6E6-53FD-AEFE-2E03-F78CCD57461C}"/>
              </a:ext>
            </a:extLst>
          </p:cNvPr>
          <p:cNvSpPr>
            <a:spLocks noGrp="1"/>
          </p:cNvSpPr>
          <p:nvPr>
            <p:ph type="sldNum" sz="quarter" idx="12"/>
          </p:nvPr>
        </p:nvSpPr>
        <p:spPr/>
        <p:txBody>
          <a:bodyPr/>
          <a:lstStyle/>
          <a:p>
            <a:fld id="{A8E3BFFC-848E-0349-A269-4F9EEBB11FFC}" type="slidenum">
              <a:rPr lang="en-US" smtClean="0"/>
              <a:t>24</a:t>
            </a:fld>
            <a:endParaRPr lang="en-US"/>
          </a:p>
        </p:txBody>
      </p:sp>
      <p:sp>
        <p:nvSpPr>
          <p:cNvPr id="6" name="Content Placeholder 5">
            <a:extLst>
              <a:ext uri="{FF2B5EF4-FFF2-40B4-BE49-F238E27FC236}">
                <a16:creationId xmlns:a16="http://schemas.microsoft.com/office/drawing/2014/main" id="{47B32FAA-E35B-33B9-8880-75123D464226}"/>
              </a:ext>
            </a:extLst>
          </p:cNvPr>
          <p:cNvSpPr>
            <a:spLocks noGrp="1"/>
          </p:cNvSpPr>
          <p:nvPr>
            <p:ph idx="1"/>
          </p:nvPr>
        </p:nvSpPr>
        <p:spPr>
          <a:xfrm>
            <a:off x="609600" y="1659467"/>
            <a:ext cx="6916615" cy="4517496"/>
          </a:xfrm>
        </p:spPr>
        <p:txBody>
          <a:bodyPr>
            <a:normAutofit/>
          </a:bodyPr>
          <a:lstStyle/>
          <a:p>
            <a:r>
              <a:rPr lang="en-US" sz="2400" i="1" dirty="0"/>
              <a:t>auth</a:t>
            </a:r>
            <a:r>
              <a:rPr lang="en-US" sz="2400" dirty="0"/>
              <a:t> is used to indicate the credential to use, as defined earlier in the Policy Template.</a:t>
            </a:r>
          </a:p>
          <a:p>
            <a:pPr lvl="1"/>
            <a:r>
              <a:rPr lang="en-US" sz="2000" i="1" dirty="0"/>
              <a:t>pagination</a:t>
            </a:r>
            <a:r>
              <a:rPr lang="en-US" sz="2000" dirty="0"/>
              <a:t> is used to indicate pagination in a similar fashion.</a:t>
            </a:r>
          </a:p>
          <a:p>
            <a:pPr lvl="1"/>
            <a:endParaRPr lang="en-US" sz="2000" dirty="0"/>
          </a:p>
          <a:p>
            <a:r>
              <a:rPr lang="en-US" sz="2400" i="1" dirty="0"/>
              <a:t>host</a:t>
            </a:r>
            <a:r>
              <a:rPr lang="en-US" sz="2400" dirty="0"/>
              <a:t> is a string used to indicate the domain name that the REST API request is being sent to. </a:t>
            </a:r>
            <a:br>
              <a:rPr lang="en-US" sz="2400" dirty="0"/>
            </a:br>
            <a:endParaRPr lang="en-US" sz="2400" dirty="0"/>
          </a:p>
          <a:p>
            <a:r>
              <a:rPr lang="en-US" sz="2400" dirty="0"/>
              <a:t>The rest of the options (</a:t>
            </a:r>
            <a:r>
              <a:rPr lang="en-US" sz="2400" i="1" dirty="0"/>
              <a:t>verb, path, query, header, body, </a:t>
            </a:r>
            <a:r>
              <a:rPr lang="en-US" sz="2400" i="1" dirty="0" err="1"/>
              <a:t>body_field</a:t>
            </a:r>
            <a:r>
              <a:rPr lang="en-US" sz="2400" dirty="0"/>
              <a:t>) straightforwardly refer to their namesakes in the REST API request. </a:t>
            </a:r>
          </a:p>
        </p:txBody>
      </p:sp>
      <p:pic>
        <p:nvPicPr>
          <p:cNvPr id="8" name="Picture 7">
            <a:extLst>
              <a:ext uri="{FF2B5EF4-FFF2-40B4-BE49-F238E27FC236}">
                <a16:creationId xmlns:a16="http://schemas.microsoft.com/office/drawing/2014/main" id="{C4245508-D623-E8DE-4543-67EE22A4552A}"/>
              </a:ext>
            </a:extLst>
          </p:cNvPr>
          <p:cNvPicPr>
            <a:picLocks noChangeAspect="1"/>
          </p:cNvPicPr>
          <p:nvPr/>
        </p:nvPicPr>
        <p:blipFill>
          <a:blip r:embed="rId2"/>
          <a:stretch>
            <a:fillRect/>
          </a:stretch>
        </p:blipFill>
        <p:spPr>
          <a:xfrm>
            <a:off x="7670816" y="959361"/>
            <a:ext cx="4286149" cy="4939277"/>
          </a:xfrm>
          <a:prstGeom prst="rect">
            <a:avLst/>
          </a:prstGeom>
        </p:spPr>
      </p:pic>
    </p:spTree>
    <p:extLst>
      <p:ext uri="{BB962C8B-B14F-4D97-AF65-F5344CB8AC3E}">
        <p14:creationId xmlns:p14="http://schemas.microsoft.com/office/powerpoint/2010/main" val="34435040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251432-FD09-5BF8-E0E6-BF139BA88AE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A36FAC-A937-46E0-3DAF-1F1D65D8143C}"/>
              </a:ext>
            </a:extLst>
          </p:cNvPr>
          <p:cNvSpPr>
            <a:spLocks noGrp="1"/>
          </p:cNvSpPr>
          <p:nvPr>
            <p:ph type="title"/>
          </p:nvPr>
        </p:nvSpPr>
        <p:spPr/>
        <p:txBody>
          <a:bodyPr/>
          <a:lstStyle/>
          <a:p>
            <a:r>
              <a:rPr lang="en-US" dirty="0">
                <a:solidFill>
                  <a:schemeClr val="accent2"/>
                </a:solidFill>
              </a:rPr>
              <a:t>Section: </a:t>
            </a:r>
            <a:r>
              <a:rPr lang="en-US" dirty="0" err="1">
                <a:solidFill>
                  <a:schemeClr val="accent2"/>
                </a:solidFill>
              </a:rPr>
              <a:t>Datasource</a:t>
            </a:r>
            <a:r>
              <a:rPr lang="en-US" dirty="0">
                <a:solidFill>
                  <a:schemeClr val="accent2"/>
                </a:solidFill>
              </a:rPr>
              <a:t> Result Block</a:t>
            </a:r>
            <a:endParaRPr lang="en-US" dirty="0"/>
          </a:p>
        </p:txBody>
      </p:sp>
      <p:sp>
        <p:nvSpPr>
          <p:cNvPr id="4" name="Slide Number Placeholder 3">
            <a:extLst>
              <a:ext uri="{FF2B5EF4-FFF2-40B4-BE49-F238E27FC236}">
                <a16:creationId xmlns:a16="http://schemas.microsoft.com/office/drawing/2014/main" id="{DDCC7F97-3DFC-8E3D-FF43-82038303B916}"/>
              </a:ext>
            </a:extLst>
          </p:cNvPr>
          <p:cNvSpPr>
            <a:spLocks noGrp="1"/>
          </p:cNvSpPr>
          <p:nvPr>
            <p:ph type="sldNum" sz="quarter" idx="12"/>
          </p:nvPr>
        </p:nvSpPr>
        <p:spPr/>
        <p:txBody>
          <a:bodyPr/>
          <a:lstStyle/>
          <a:p>
            <a:fld id="{A8E3BFFC-848E-0349-A269-4F9EEBB11FFC}" type="slidenum">
              <a:rPr lang="en-US" smtClean="0"/>
              <a:t>25</a:t>
            </a:fld>
            <a:endParaRPr lang="en-US"/>
          </a:p>
        </p:txBody>
      </p:sp>
      <p:sp>
        <p:nvSpPr>
          <p:cNvPr id="6" name="Content Placeholder 5">
            <a:extLst>
              <a:ext uri="{FF2B5EF4-FFF2-40B4-BE49-F238E27FC236}">
                <a16:creationId xmlns:a16="http://schemas.microsoft.com/office/drawing/2014/main" id="{207ED568-12DE-DA69-3226-BD31A3686AF8}"/>
              </a:ext>
            </a:extLst>
          </p:cNvPr>
          <p:cNvSpPr>
            <a:spLocks noGrp="1"/>
          </p:cNvSpPr>
          <p:nvPr>
            <p:ph idx="1"/>
          </p:nvPr>
        </p:nvSpPr>
        <p:spPr>
          <a:xfrm>
            <a:off x="609600" y="1659467"/>
            <a:ext cx="10972799" cy="3535531"/>
          </a:xfrm>
        </p:spPr>
        <p:txBody>
          <a:bodyPr>
            <a:normAutofit lnSpcReduction="10000"/>
          </a:bodyPr>
          <a:lstStyle/>
          <a:p>
            <a:r>
              <a:rPr lang="en-US" sz="2400" i="1" dirty="0"/>
              <a:t>encoding</a:t>
            </a:r>
            <a:r>
              <a:rPr lang="en-US" sz="2400" dirty="0"/>
              <a:t> indicates how the response is encoded so it can be interpreted correctly.</a:t>
            </a:r>
          </a:p>
          <a:p>
            <a:pPr lvl="1"/>
            <a:r>
              <a:rPr lang="en-US" sz="2000" dirty="0"/>
              <a:t>Options are </a:t>
            </a:r>
            <a:r>
              <a:rPr lang="en-US" sz="2000" dirty="0" err="1"/>
              <a:t>json</a:t>
            </a:r>
            <a:r>
              <a:rPr lang="en-US" sz="2000" dirty="0"/>
              <a:t>, xml, and text.</a:t>
            </a:r>
          </a:p>
          <a:p>
            <a:pPr lvl="1"/>
            <a:endParaRPr lang="en-US" sz="2000" dirty="0"/>
          </a:p>
          <a:p>
            <a:r>
              <a:rPr lang="en-US" sz="2400" dirty="0"/>
              <a:t>A </a:t>
            </a:r>
            <a:r>
              <a:rPr lang="en-US" sz="2400" i="1" dirty="0"/>
              <a:t>collect</a:t>
            </a:r>
            <a:r>
              <a:rPr lang="en-US" sz="2400" dirty="0"/>
              <a:t> statement can be used if the data is encapsulated within a specific key in the response but distributed across an array. This is common with some APIs.</a:t>
            </a:r>
            <a:br>
              <a:rPr lang="en-US" sz="2400" dirty="0"/>
            </a:br>
            <a:endParaRPr lang="en-US" sz="2400" dirty="0"/>
          </a:p>
          <a:p>
            <a:r>
              <a:rPr lang="en-US" sz="2400" i="1" dirty="0"/>
              <a:t>field</a:t>
            </a:r>
            <a:r>
              <a:rPr lang="en-US" sz="2400" dirty="0"/>
              <a:t> statements define what data to store in the resulting </a:t>
            </a:r>
            <a:r>
              <a:rPr lang="en-US" sz="2400" dirty="0" err="1"/>
              <a:t>datasource</a:t>
            </a:r>
            <a:r>
              <a:rPr lang="en-US" sz="2400" dirty="0"/>
              <a:t> and with what name.</a:t>
            </a:r>
          </a:p>
          <a:p>
            <a:pPr lvl="1"/>
            <a:r>
              <a:rPr lang="en-US" sz="1800" dirty="0"/>
              <a:t>In this case, we’re using the </a:t>
            </a:r>
            <a:r>
              <a:rPr lang="en-US" sz="1800" i="1" dirty="0" err="1"/>
              <a:t>jmes_path</a:t>
            </a:r>
            <a:r>
              <a:rPr lang="en-US" sz="1800" i="1" dirty="0"/>
              <a:t> </a:t>
            </a:r>
            <a:r>
              <a:rPr lang="en-US" sz="1800" dirty="0"/>
              <a:t>function to obtain the contents of the </a:t>
            </a:r>
            <a:r>
              <a:rPr lang="en-US" sz="1800" dirty="0" err="1"/>
              <a:t>subscriptionId</a:t>
            </a:r>
            <a:r>
              <a:rPr lang="en-US" sz="1800" dirty="0"/>
              <a:t> field from the API response and store it in a field named </a:t>
            </a:r>
            <a:r>
              <a:rPr lang="en-US" sz="1800" dirty="0" err="1"/>
              <a:t>subscriptionId</a:t>
            </a:r>
            <a:r>
              <a:rPr lang="en-US" sz="1800" dirty="0"/>
              <a:t> in the </a:t>
            </a:r>
            <a:r>
              <a:rPr lang="en-US" sz="1800" dirty="0" err="1"/>
              <a:t>datasource</a:t>
            </a:r>
            <a:r>
              <a:rPr lang="en-US" sz="1800" dirty="0"/>
              <a:t>.</a:t>
            </a:r>
          </a:p>
        </p:txBody>
      </p:sp>
      <p:pic>
        <p:nvPicPr>
          <p:cNvPr id="3" name="Picture 2">
            <a:extLst>
              <a:ext uri="{FF2B5EF4-FFF2-40B4-BE49-F238E27FC236}">
                <a16:creationId xmlns:a16="http://schemas.microsoft.com/office/drawing/2014/main" id="{4D80F759-E508-40E2-A276-491E234BC377}"/>
              </a:ext>
            </a:extLst>
          </p:cNvPr>
          <p:cNvPicPr>
            <a:picLocks noChangeAspect="1"/>
          </p:cNvPicPr>
          <p:nvPr/>
        </p:nvPicPr>
        <p:blipFill>
          <a:blip r:embed="rId2"/>
          <a:stretch>
            <a:fillRect/>
          </a:stretch>
        </p:blipFill>
        <p:spPr>
          <a:xfrm>
            <a:off x="3575301" y="5318956"/>
            <a:ext cx="5041397" cy="1361246"/>
          </a:xfrm>
          <a:prstGeom prst="rect">
            <a:avLst/>
          </a:prstGeom>
        </p:spPr>
      </p:pic>
    </p:spTree>
    <p:extLst>
      <p:ext uri="{BB962C8B-B14F-4D97-AF65-F5344CB8AC3E}">
        <p14:creationId xmlns:p14="http://schemas.microsoft.com/office/powerpoint/2010/main" val="1291559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C79ED6-D1E7-5780-0751-DB30F2B743D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A82D2A4-4F1B-1B02-D39D-706B4548238B}"/>
              </a:ext>
            </a:extLst>
          </p:cNvPr>
          <p:cNvSpPr>
            <a:spLocks noGrp="1"/>
          </p:cNvSpPr>
          <p:nvPr>
            <p:ph type="title"/>
          </p:nvPr>
        </p:nvSpPr>
        <p:spPr/>
        <p:txBody>
          <a:bodyPr/>
          <a:lstStyle/>
          <a:p>
            <a:r>
              <a:rPr lang="en-US" dirty="0">
                <a:solidFill>
                  <a:schemeClr val="accent2"/>
                </a:solidFill>
              </a:rPr>
              <a:t>Section: </a:t>
            </a:r>
            <a:r>
              <a:rPr lang="en-US" dirty="0" err="1">
                <a:solidFill>
                  <a:schemeClr val="accent2"/>
                </a:solidFill>
              </a:rPr>
              <a:t>Datasource</a:t>
            </a:r>
            <a:r>
              <a:rPr lang="en-US" dirty="0">
                <a:solidFill>
                  <a:schemeClr val="accent2"/>
                </a:solidFill>
              </a:rPr>
              <a:t> Iteration</a:t>
            </a:r>
            <a:endParaRPr lang="en-US" dirty="0"/>
          </a:p>
        </p:txBody>
      </p:sp>
      <p:sp>
        <p:nvSpPr>
          <p:cNvPr id="4" name="Slide Number Placeholder 3">
            <a:extLst>
              <a:ext uri="{FF2B5EF4-FFF2-40B4-BE49-F238E27FC236}">
                <a16:creationId xmlns:a16="http://schemas.microsoft.com/office/drawing/2014/main" id="{2D048588-A9F0-B37E-447A-457E752E3124}"/>
              </a:ext>
            </a:extLst>
          </p:cNvPr>
          <p:cNvSpPr>
            <a:spLocks noGrp="1"/>
          </p:cNvSpPr>
          <p:nvPr>
            <p:ph type="sldNum" sz="quarter" idx="12"/>
          </p:nvPr>
        </p:nvSpPr>
        <p:spPr/>
        <p:txBody>
          <a:bodyPr/>
          <a:lstStyle/>
          <a:p>
            <a:fld id="{A8E3BFFC-848E-0349-A269-4F9EEBB11FFC}" type="slidenum">
              <a:rPr lang="en-US" smtClean="0"/>
              <a:t>26</a:t>
            </a:fld>
            <a:endParaRPr lang="en-US"/>
          </a:p>
        </p:txBody>
      </p:sp>
      <p:sp>
        <p:nvSpPr>
          <p:cNvPr id="6" name="Content Placeholder 5">
            <a:extLst>
              <a:ext uri="{FF2B5EF4-FFF2-40B4-BE49-F238E27FC236}">
                <a16:creationId xmlns:a16="http://schemas.microsoft.com/office/drawing/2014/main" id="{5065038D-C611-1CA0-8D50-EBF3D0CFE847}"/>
              </a:ext>
            </a:extLst>
          </p:cNvPr>
          <p:cNvSpPr>
            <a:spLocks noGrp="1"/>
          </p:cNvSpPr>
          <p:nvPr>
            <p:ph idx="1"/>
          </p:nvPr>
        </p:nvSpPr>
        <p:spPr>
          <a:xfrm>
            <a:off x="609601" y="1659467"/>
            <a:ext cx="6293618" cy="4544629"/>
          </a:xfrm>
        </p:spPr>
        <p:txBody>
          <a:bodyPr>
            <a:normAutofit fontScale="92500" lnSpcReduction="20000"/>
          </a:bodyPr>
          <a:lstStyle/>
          <a:p>
            <a:r>
              <a:rPr lang="en-US" sz="2400" i="1" dirty="0"/>
              <a:t>iterate</a:t>
            </a:r>
            <a:r>
              <a:rPr lang="en-US" sz="2400" dirty="0"/>
              <a:t> is used to specify a previous </a:t>
            </a:r>
            <a:r>
              <a:rPr lang="en-US" sz="2400" dirty="0" err="1"/>
              <a:t>datasource</a:t>
            </a:r>
            <a:r>
              <a:rPr lang="en-US" sz="2400" dirty="0"/>
              <a:t> to iterate through.</a:t>
            </a:r>
          </a:p>
          <a:p>
            <a:pPr lvl="1"/>
            <a:r>
              <a:rPr lang="en-US" sz="2000" dirty="0"/>
              <a:t>The </a:t>
            </a:r>
            <a:r>
              <a:rPr lang="en-US" sz="2000" dirty="0" err="1"/>
              <a:t>datasource</a:t>
            </a:r>
            <a:r>
              <a:rPr lang="en-US" sz="2000" dirty="0"/>
              <a:t> in question must be an array of items for this to work.</a:t>
            </a:r>
            <a:br>
              <a:rPr lang="en-US" sz="2000" dirty="0"/>
            </a:br>
            <a:endParaRPr lang="en-US" sz="2000" dirty="0"/>
          </a:p>
          <a:p>
            <a:r>
              <a:rPr lang="en-US" sz="2400" dirty="0"/>
              <a:t>A REST API request is made for each item in the </a:t>
            </a:r>
            <a:r>
              <a:rPr lang="en-US" sz="2400" dirty="0" err="1"/>
              <a:t>datasource</a:t>
            </a:r>
            <a:r>
              <a:rPr lang="en-US" sz="2400" dirty="0"/>
              <a:t>.</a:t>
            </a:r>
            <a:br>
              <a:rPr lang="en-US" sz="2400" dirty="0"/>
            </a:br>
            <a:endParaRPr lang="en-US" sz="2400" dirty="0"/>
          </a:p>
          <a:p>
            <a:r>
              <a:rPr lang="en-US" sz="2400" dirty="0"/>
              <a:t>The keyword </a:t>
            </a:r>
            <a:r>
              <a:rPr lang="en-US" sz="2400" i="1" dirty="0" err="1"/>
              <a:t>iter_item</a:t>
            </a:r>
            <a:r>
              <a:rPr lang="en-US" sz="2400" i="1" dirty="0"/>
              <a:t> </a:t>
            </a:r>
            <a:r>
              <a:rPr lang="en-US" sz="2400" dirty="0"/>
              <a:t>is used to refer to the individual item that is being iterated against.</a:t>
            </a:r>
            <a:br>
              <a:rPr lang="en-US" sz="2400" dirty="0"/>
            </a:br>
            <a:endParaRPr lang="en-US" sz="2400" dirty="0"/>
          </a:p>
          <a:p>
            <a:r>
              <a:rPr lang="en-US" sz="2400" dirty="0"/>
              <a:t>The </a:t>
            </a:r>
            <a:r>
              <a:rPr lang="en-US" sz="2400" i="1" dirty="0" err="1"/>
              <a:t>val</a:t>
            </a:r>
            <a:r>
              <a:rPr lang="en-US" sz="2400" dirty="0"/>
              <a:t> function can be used to refer to specific fields in </a:t>
            </a:r>
            <a:r>
              <a:rPr lang="en-US" sz="2400" i="1" dirty="0" err="1"/>
              <a:t>iter_item</a:t>
            </a:r>
            <a:r>
              <a:rPr lang="en-US" sz="2400" i="1" dirty="0"/>
              <a:t> </a:t>
            </a:r>
            <a:r>
              <a:rPr lang="en-US" sz="2400" dirty="0"/>
              <a:t>that might be relevant to the request.</a:t>
            </a:r>
          </a:p>
          <a:p>
            <a:pPr lvl="1"/>
            <a:r>
              <a:rPr lang="en-US" sz="2000" dirty="0"/>
              <a:t>In this example, the path of the request depends on the </a:t>
            </a:r>
            <a:r>
              <a:rPr lang="en-US" sz="2000" dirty="0" err="1"/>
              <a:t>subscriptionId</a:t>
            </a:r>
            <a:r>
              <a:rPr lang="en-US" sz="2000" dirty="0"/>
              <a:t> of each item we are iterating through.</a:t>
            </a:r>
          </a:p>
        </p:txBody>
      </p:sp>
      <p:pic>
        <p:nvPicPr>
          <p:cNvPr id="5" name="Picture 4">
            <a:extLst>
              <a:ext uri="{FF2B5EF4-FFF2-40B4-BE49-F238E27FC236}">
                <a16:creationId xmlns:a16="http://schemas.microsoft.com/office/drawing/2014/main" id="{91A41608-D4CA-4265-BC09-8868FEF8EE09}"/>
              </a:ext>
            </a:extLst>
          </p:cNvPr>
          <p:cNvPicPr>
            <a:picLocks noChangeAspect="1"/>
          </p:cNvPicPr>
          <p:nvPr/>
        </p:nvPicPr>
        <p:blipFill>
          <a:blip r:embed="rId3"/>
          <a:stretch>
            <a:fillRect/>
          </a:stretch>
        </p:blipFill>
        <p:spPr>
          <a:xfrm>
            <a:off x="7055730" y="1154918"/>
            <a:ext cx="4993806" cy="4544628"/>
          </a:xfrm>
          <a:prstGeom prst="rect">
            <a:avLst/>
          </a:prstGeom>
        </p:spPr>
      </p:pic>
    </p:spTree>
    <p:extLst>
      <p:ext uri="{BB962C8B-B14F-4D97-AF65-F5344CB8AC3E}">
        <p14:creationId xmlns:p14="http://schemas.microsoft.com/office/powerpoint/2010/main" val="15208006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187420-F804-AED8-2325-52B96688F3D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8F3BF99-0BC0-F02F-664B-3A53646F279E}"/>
              </a:ext>
            </a:extLst>
          </p:cNvPr>
          <p:cNvSpPr>
            <a:spLocks noGrp="1"/>
          </p:cNvSpPr>
          <p:nvPr>
            <p:ph type="title"/>
          </p:nvPr>
        </p:nvSpPr>
        <p:spPr/>
        <p:txBody>
          <a:bodyPr/>
          <a:lstStyle/>
          <a:p>
            <a:r>
              <a:rPr lang="en-US" dirty="0">
                <a:solidFill>
                  <a:schemeClr val="accent2"/>
                </a:solidFill>
              </a:rPr>
              <a:t>Section: </a:t>
            </a:r>
            <a:r>
              <a:rPr lang="en-US" dirty="0" err="1">
                <a:solidFill>
                  <a:schemeClr val="accent2"/>
                </a:solidFill>
              </a:rPr>
              <a:t>Datasource</a:t>
            </a:r>
            <a:r>
              <a:rPr lang="en-US" dirty="0">
                <a:solidFill>
                  <a:schemeClr val="accent2"/>
                </a:solidFill>
              </a:rPr>
              <a:t> JavaScript</a:t>
            </a:r>
            <a:endParaRPr lang="en-US" dirty="0"/>
          </a:p>
        </p:txBody>
      </p:sp>
      <p:sp>
        <p:nvSpPr>
          <p:cNvPr id="4" name="Slide Number Placeholder 3">
            <a:extLst>
              <a:ext uri="{FF2B5EF4-FFF2-40B4-BE49-F238E27FC236}">
                <a16:creationId xmlns:a16="http://schemas.microsoft.com/office/drawing/2014/main" id="{244F9471-B72D-05A1-B6F1-DB1D3B73C8E7}"/>
              </a:ext>
            </a:extLst>
          </p:cNvPr>
          <p:cNvSpPr>
            <a:spLocks noGrp="1"/>
          </p:cNvSpPr>
          <p:nvPr>
            <p:ph type="sldNum" sz="quarter" idx="12"/>
          </p:nvPr>
        </p:nvSpPr>
        <p:spPr/>
        <p:txBody>
          <a:bodyPr/>
          <a:lstStyle/>
          <a:p>
            <a:fld id="{A8E3BFFC-848E-0349-A269-4F9EEBB11FFC}" type="slidenum">
              <a:rPr lang="en-US" smtClean="0"/>
              <a:t>27</a:t>
            </a:fld>
            <a:endParaRPr lang="en-US"/>
          </a:p>
        </p:txBody>
      </p:sp>
      <p:sp>
        <p:nvSpPr>
          <p:cNvPr id="6" name="Content Placeholder 5">
            <a:extLst>
              <a:ext uri="{FF2B5EF4-FFF2-40B4-BE49-F238E27FC236}">
                <a16:creationId xmlns:a16="http://schemas.microsoft.com/office/drawing/2014/main" id="{C5ABF32C-9444-1EE0-B78E-FE757D8CDF02}"/>
              </a:ext>
            </a:extLst>
          </p:cNvPr>
          <p:cNvSpPr>
            <a:spLocks noGrp="1"/>
          </p:cNvSpPr>
          <p:nvPr>
            <p:ph idx="1"/>
          </p:nvPr>
        </p:nvSpPr>
        <p:spPr>
          <a:xfrm>
            <a:off x="609600" y="1659467"/>
            <a:ext cx="10865617" cy="4158529"/>
          </a:xfrm>
        </p:spPr>
        <p:txBody>
          <a:bodyPr>
            <a:normAutofit/>
          </a:bodyPr>
          <a:lstStyle/>
          <a:p>
            <a:r>
              <a:rPr lang="en-US" sz="2400" dirty="0" err="1"/>
              <a:t>Datasources</a:t>
            </a:r>
            <a:r>
              <a:rPr lang="en-US" sz="2400" dirty="0"/>
              <a:t> can also be used to run arbitrary JavaScript code instead of making a REST API call.</a:t>
            </a:r>
            <a:br>
              <a:rPr lang="en-US" sz="2400" dirty="0"/>
            </a:br>
            <a:endParaRPr lang="en-US" sz="2400" dirty="0"/>
          </a:p>
          <a:p>
            <a:r>
              <a:rPr lang="en-US" sz="2400" dirty="0"/>
              <a:t>This is commonly used to take data obtained from one or more </a:t>
            </a:r>
            <a:r>
              <a:rPr lang="en-US" sz="2400" dirty="0" err="1"/>
              <a:t>datasources</a:t>
            </a:r>
            <a:r>
              <a:rPr lang="en-US" sz="2400" dirty="0"/>
              <a:t> and consolidate or reorganize them in a more usable fashion, to perform calculations with the data obtained in the </a:t>
            </a:r>
            <a:r>
              <a:rPr lang="en-US" sz="2400" dirty="0" err="1"/>
              <a:t>datasources</a:t>
            </a:r>
            <a:r>
              <a:rPr lang="en-US" sz="2400" dirty="0"/>
              <a:t>, or to filter the data for specific entries.</a:t>
            </a:r>
            <a:br>
              <a:rPr lang="en-US" sz="2400" dirty="0"/>
            </a:br>
            <a:endParaRPr lang="en-US" sz="2400" dirty="0"/>
          </a:p>
          <a:p>
            <a:r>
              <a:rPr lang="en-US" sz="2400" i="1" dirty="0" err="1"/>
              <a:t>run_script</a:t>
            </a:r>
            <a:r>
              <a:rPr lang="en-US" sz="2400" i="1" dirty="0"/>
              <a:t> </a:t>
            </a:r>
            <a:r>
              <a:rPr lang="en-US" sz="2400" dirty="0"/>
              <a:t>is followed by the name of the JavaScript block, followed by the parameters to pass to it.</a:t>
            </a:r>
          </a:p>
          <a:p>
            <a:pPr lvl="1"/>
            <a:r>
              <a:rPr lang="en-US" sz="2000" dirty="0"/>
              <a:t>These parameters can be Parameters specified by the end user, </a:t>
            </a:r>
            <a:r>
              <a:rPr lang="en-US" sz="2000" dirty="0" err="1"/>
              <a:t>Datasources</a:t>
            </a:r>
            <a:r>
              <a:rPr lang="en-US" sz="2000" dirty="0"/>
              <a:t>, or manually specified values.</a:t>
            </a:r>
          </a:p>
        </p:txBody>
      </p:sp>
      <p:pic>
        <p:nvPicPr>
          <p:cNvPr id="3" name="Picture 2">
            <a:extLst>
              <a:ext uri="{FF2B5EF4-FFF2-40B4-BE49-F238E27FC236}">
                <a16:creationId xmlns:a16="http://schemas.microsoft.com/office/drawing/2014/main" id="{FC6CE4C1-167E-444D-B6B1-47F37FE2122D}"/>
              </a:ext>
            </a:extLst>
          </p:cNvPr>
          <p:cNvPicPr>
            <a:picLocks noChangeAspect="1"/>
          </p:cNvPicPr>
          <p:nvPr/>
        </p:nvPicPr>
        <p:blipFill>
          <a:blip r:embed="rId3"/>
          <a:stretch>
            <a:fillRect/>
          </a:stretch>
        </p:blipFill>
        <p:spPr>
          <a:xfrm>
            <a:off x="3696977" y="5934660"/>
            <a:ext cx="4798045" cy="745542"/>
          </a:xfrm>
          <a:prstGeom prst="rect">
            <a:avLst/>
          </a:prstGeom>
        </p:spPr>
      </p:pic>
    </p:spTree>
    <p:extLst>
      <p:ext uri="{BB962C8B-B14F-4D97-AF65-F5344CB8AC3E}">
        <p14:creationId xmlns:p14="http://schemas.microsoft.com/office/powerpoint/2010/main" val="6329876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37230C-1BD2-233B-23D3-6259F63A19B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819E051-D4C6-9E29-23BE-29BBBE3F9F88}"/>
              </a:ext>
            </a:extLst>
          </p:cNvPr>
          <p:cNvSpPr>
            <a:spLocks noGrp="1"/>
          </p:cNvSpPr>
          <p:nvPr>
            <p:ph type="title"/>
          </p:nvPr>
        </p:nvSpPr>
        <p:spPr/>
        <p:txBody>
          <a:bodyPr/>
          <a:lstStyle/>
          <a:p>
            <a:r>
              <a:rPr lang="en-US" dirty="0">
                <a:solidFill>
                  <a:schemeClr val="accent2"/>
                </a:solidFill>
              </a:rPr>
              <a:t>Section: JavaScript Blocks</a:t>
            </a:r>
            <a:endParaRPr lang="en-US" dirty="0"/>
          </a:p>
        </p:txBody>
      </p:sp>
      <p:sp>
        <p:nvSpPr>
          <p:cNvPr id="4" name="Slide Number Placeholder 3">
            <a:extLst>
              <a:ext uri="{FF2B5EF4-FFF2-40B4-BE49-F238E27FC236}">
                <a16:creationId xmlns:a16="http://schemas.microsoft.com/office/drawing/2014/main" id="{1BC92A9F-6674-2FC9-5CCC-7EF1A2D14AEC}"/>
              </a:ext>
            </a:extLst>
          </p:cNvPr>
          <p:cNvSpPr>
            <a:spLocks noGrp="1"/>
          </p:cNvSpPr>
          <p:nvPr>
            <p:ph type="sldNum" sz="quarter" idx="12"/>
          </p:nvPr>
        </p:nvSpPr>
        <p:spPr/>
        <p:txBody>
          <a:bodyPr/>
          <a:lstStyle/>
          <a:p>
            <a:fld id="{A8E3BFFC-848E-0349-A269-4F9EEBB11FFC}" type="slidenum">
              <a:rPr lang="en-US" smtClean="0"/>
              <a:t>28</a:t>
            </a:fld>
            <a:endParaRPr lang="en-US"/>
          </a:p>
        </p:txBody>
      </p:sp>
      <p:sp>
        <p:nvSpPr>
          <p:cNvPr id="6" name="Content Placeholder 5">
            <a:extLst>
              <a:ext uri="{FF2B5EF4-FFF2-40B4-BE49-F238E27FC236}">
                <a16:creationId xmlns:a16="http://schemas.microsoft.com/office/drawing/2014/main" id="{1B19DD06-A3E7-D123-22E3-CBDEEC16CF93}"/>
              </a:ext>
            </a:extLst>
          </p:cNvPr>
          <p:cNvSpPr>
            <a:spLocks noGrp="1"/>
          </p:cNvSpPr>
          <p:nvPr>
            <p:ph idx="1"/>
          </p:nvPr>
        </p:nvSpPr>
        <p:spPr>
          <a:xfrm>
            <a:off x="609601" y="1659467"/>
            <a:ext cx="6765890" cy="4620753"/>
          </a:xfrm>
        </p:spPr>
        <p:txBody>
          <a:bodyPr>
            <a:normAutofit fontScale="85000" lnSpcReduction="20000"/>
          </a:bodyPr>
          <a:lstStyle/>
          <a:p>
            <a:r>
              <a:rPr lang="en-US" sz="2400" i="1" dirty="0"/>
              <a:t>script</a:t>
            </a:r>
            <a:r>
              <a:rPr lang="en-US" sz="2400" dirty="0"/>
              <a:t> blocks enable arbitrary JavaScript code to be run. These blocks can be called from </a:t>
            </a:r>
            <a:r>
              <a:rPr lang="en-US" sz="2400" dirty="0" err="1"/>
              <a:t>datasources</a:t>
            </a:r>
            <a:r>
              <a:rPr lang="en-US" sz="2400" dirty="0"/>
              <a:t>.</a:t>
            </a:r>
          </a:p>
          <a:p>
            <a:endParaRPr lang="en-US" sz="2400" dirty="0"/>
          </a:p>
          <a:p>
            <a:r>
              <a:rPr lang="en-US" sz="2400" i="1" dirty="0"/>
              <a:t>parameters</a:t>
            </a:r>
            <a:r>
              <a:rPr lang="en-US" sz="2400" dirty="0"/>
              <a:t> will list out the parameters sent to the script, which will then be variables that can be referenced and manipulated in your code.</a:t>
            </a:r>
          </a:p>
          <a:p>
            <a:endParaRPr lang="en-US" sz="2400" dirty="0"/>
          </a:p>
          <a:p>
            <a:r>
              <a:rPr lang="en-US" sz="2400" i="1" dirty="0"/>
              <a:t>result</a:t>
            </a:r>
            <a:r>
              <a:rPr lang="en-US" sz="2400" dirty="0"/>
              <a:t> contains the name of the variable whose contents will be sent back to the </a:t>
            </a:r>
            <a:r>
              <a:rPr lang="en-US" sz="2400" dirty="0" err="1"/>
              <a:t>datasource</a:t>
            </a:r>
            <a:r>
              <a:rPr lang="en-US" sz="2400" dirty="0"/>
              <a:t> once the script has finished executing.</a:t>
            </a:r>
          </a:p>
          <a:p>
            <a:endParaRPr lang="en-US" sz="2400" dirty="0"/>
          </a:p>
          <a:p>
            <a:r>
              <a:rPr lang="en-US" sz="2400" i="1" dirty="0"/>
              <a:t>code</a:t>
            </a:r>
            <a:r>
              <a:rPr lang="en-US" sz="2400" dirty="0"/>
              <a:t> contains a block of text with the script itself. </a:t>
            </a:r>
            <a:br>
              <a:rPr lang="en-US" sz="2400" dirty="0"/>
            </a:br>
            <a:endParaRPr lang="en-US" sz="2400" dirty="0"/>
          </a:p>
          <a:p>
            <a:r>
              <a:rPr lang="en-US" sz="2400" dirty="0"/>
              <a:t>The underscore.js library is included, enabling functionality such as _.each.</a:t>
            </a:r>
          </a:p>
          <a:p>
            <a:pPr lvl="1"/>
            <a:r>
              <a:rPr lang="en-US" sz="2000" dirty="0">
                <a:hlinkClick r:id="rId3"/>
              </a:rPr>
              <a:t>https://underscorejs.org/</a:t>
            </a:r>
            <a:endParaRPr lang="en-US" sz="2000" dirty="0"/>
          </a:p>
        </p:txBody>
      </p:sp>
      <p:pic>
        <p:nvPicPr>
          <p:cNvPr id="5" name="Picture 4">
            <a:extLst>
              <a:ext uri="{FF2B5EF4-FFF2-40B4-BE49-F238E27FC236}">
                <a16:creationId xmlns:a16="http://schemas.microsoft.com/office/drawing/2014/main" id="{D7A5A791-1AD5-4515-9572-343ABDFEBA6D}"/>
              </a:ext>
            </a:extLst>
          </p:cNvPr>
          <p:cNvPicPr>
            <a:picLocks noChangeAspect="1"/>
          </p:cNvPicPr>
          <p:nvPr/>
        </p:nvPicPr>
        <p:blipFill>
          <a:blip r:embed="rId4"/>
          <a:stretch>
            <a:fillRect/>
          </a:stretch>
        </p:blipFill>
        <p:spPr>
          <a:xfrm>
            <a:off x="7521730" y="925709"/>
            <a:ext cx="4483836" cy="5006582"/>
          </a:xfrm>
          <a:prstGeom prst="rect">
            <a:avLst/>
          </a:prstGeom>
        </p:spPr>
      </p:pic>
    </p:spTree>
    <p:extLst>
      <p:ext uri="{BB962C8B-B14F-4D97-AF65-F5344CB8AC3E}">
        <p14:creationId xmlns:p14="http://schemas.microsoft.com/office/powerpoint/2010/main" val="11785658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6713AA-53C1-9837-EF7B-40ED64E186E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4649C1-180B-6E66-211C-2D27B6A63901}"/>
              </a:ext>
            </a:extLst>
          </p:cNvPr>
          <p:cNvSpPr>
            <a:spLocks noGrp="1"/>
          </p:cNvSpPr>
          <p:nvPr>
            <p:ph type="title"/>
          </p:nvPr>
        </p:nvSpPr>
        <p:spPr/>
        <p:txBody>
          <a:bodyPr/>
          <a:lstStyle/>
          <a:p>
            <a:r>
              <a:rPr lang="en-US" dirty="0">
                <a:solidFill>
                  <a:schemeClr val="accent2"/>
                </a:solidFill>
              </a:rPr>
              <a:t>Section: JavaScript Request Blocks</a:t>
            </a:r>
            <a:endParaRPr lang="en-US" dirty="0"/>
          </a:p>
        </p:txBody>
      </p:sp>
      <p:sp>
        <p:nvSpPr>
          <p:cNvPr id="4" name="Slide Number Placeholder 3">
            <a:extLst>
              <a:ext uri="{FF2B5EF4-FFF2-40B4-BE49-F238E27FC236}">
                <a16:creationId xmlns:a16="http://schemas.microsoft.com/office/drawing/2014/main" id="{5187AFC0-4721-DE86-FE6F-6DC74ED999FD}"/>
              </a:ext>
            </a:extLst>
          </p:cNvPr>
          <p:cNvSpPr>
            <a:spLocks noGrp="1"/>
          </p:cNvSpPr>
          <p:nvPr>
            <p:ph type="sldNum" sz="quarter" idx="12"/>
          </p:nvPr>
        </p:nvSpPr>
        <p:spPr/>
        <p:txBody>
          <a:bodyPr/>
          <a:lstStyle/>
          <a:p>
            <a:fld id="{A8E3BFFC-848E-0349-A269-4F9EEBB11FFC}" type="slidenum">
              <a:rPr lang="en-US" smtClean="0"/>
              <a:t>29</a:t>
            </a:fld>
            <a:endParaRPr lang="en-US"/>
          </a:p>
        </p:txBody>
      </p:sp>
      <p:sp>
        <p:nvSpPr>
          <p:cNvPr id="6" name="Content Placeholder 5">
            <a:extLst>
              <a:ext uri="{FF2B5EF4-FFF2-40B4-BE49-F238E27FC236}">
                <a16:creationId xmlns:a16="http://schemas.microsoft.com/office/drawing/2014/main" id="{129C2B2A-51BD-6F68-3A4F-5FD012E4E5BF}"/>
              </a:ext>
            </a:extLst>
          </p:cNvPr>
          <p:cNvSpPr>
            <a:spLocks noGrp="1"/>
          </p:cNvSpPr>
          <p:nvPr>
            <p:ph idx="1"/>
          </p:nvPr>
        </p:nvSpPr>
        <p:spPr>
          <a:xfrm>
            <a:off x="609600" y="1659467"/>
            <a:ext cx="7328597" cy="4620753"/>
          </a:xfrm>
        </p:spPr>
        <p:txBody>
          <a:bodyPr>
            <a:normAutofit fontScale="85000" lnSpcReduction="20000"/>
          </a:bodyPr>
          <a:lstStyle/>
          <a:p>
            <a:r>
              <a:rPr lang="en-US" sz="2400" dirty="0"/>
              <a:t>Script blocks can also be used within a request block to generate a REST API request.</a:t>
            </a:r>
            <a:br>
              <a:rPr lang="en-US" sz="2400" dirty="0"/>
            </a:br>
            <a:endParaRPr lang="en-US" sz="2400" dirty="0"/>
          </a:p>
          <a:p>
            <a:r>
              <a:rPr lang="en-US" sz="2400" dirty="0"/>
              <a:t>This can be useful for situations where some additional code might be needed to generate dates or other metadata that needs to be included in the REST API request.</a:t>
            </a:r>
            <a:br>
              <a:rPr lang="en-US" sz="2400" dirty="0"/>
            </a:br>
            <a:endParaRPr lang="en-US" sz="2400" dirty="0"/>
          </a:p>
          <a:p>
            <a:r>
              <a:rPr lang="en-US" sz="2400" dirty="0"/>
              <a:t>The </a:t>
            </a:r>
            <a:r>
              <a:rPr lang="en-US" sz="2400" i="1" dirty="0" err="1"/>
              <a:t>val</a:t>
            </a:r>
            <a:r>
              <a:rPr lang="en-US" sz="2400" dirty="0"/>
              <a:t> function, along with the </a:t>
            </a:r>
            <a:r>
              <a:rPr lang="en-US" sz="2400" i="1" dirty="0" err="1"/>
              <a:t>iter_item</a:t>
            </a:r>
            <a:r>
              <a:rPr lang="en-US" sz="2400" i="1" dirty="0"/>
              <a:t> </a:t>
            </a:r>
            <a:r>
              <a:rPr lang="en-US" sz="2400" dirty="0"/>
              <a:t>keyword, can be used to send in specific keys from whatever you are iterating across as parameters.</a:t>
            </a:r>
            <a:br>
              <a:rPr lang="en-US" sz="2400" dirty="0"/>
            </a:br>
            <a:endParaRPr lang="en-US" sz="2400" dirty="0"/>
          </a:p>
          <a:p>
            <a:r>
              <a:rPr lang="en-US" sz="2400" dirty="0"/>
              <a:t>The result should be equal to an object with all of the relevant fields needed for a REST API request. </a:t>
            </a:r>
            <a:br>
              <a:rPr lang="en-US" sz="2400" dirty="0"/>
            </a:br>
            <a:endParaRPr lang="en-US" sz="2400" dirty="0"/>
          </a:p>
          <a:p>
            <a:r>
              <a:rPr lang="en-US" sz="2400" i="1" dirty="0"/>
              <a:t>The script itself does not execute the API request. </a:t>
            </a:r>
            <a:r>
              <a:rPr lang="en-US" sz="2400" dirty="0"/>
              <a:t>The script simply sends the details of the request back to the </a:t>
            </a:r>
            <a:r>
              <a:rPr lang="en-US" sz="2400" dirty="0" err="1"/>
              <a:t>datasource</a:t>
            </a:r>
            <a:r>
              <a:rPr lang="en-US" sz="2400" dirty="0"/>
              <a:t> where it is executed as usual.</a:t>
            </a:r>
          </a:p>
        </p:txBody>
      </p:sp>
      <p:pic>
        <p:nvPicPr>
          <p:cNvPr id="3" name="Picture 2">
            <a:extLst>
              <a:ext uri="{FF2B5EF4-FFF2-40B4-BE49-F238E27FC236}">
                <a16:creationId xmlns:a16="http://schemas.microsoft.com/office/drawing/2014/main" id="{F987F877-C380-D4C9-FA08-36D08C3F7C2D}"/>
              </a:ext>
            </a:extLst>
          </p:cNvPr>
          <p:cNvPicPr>
            <a:picLocks noChangeAspect="1"/>
          </p:cNvPicPr>
          <p:nvPr/>
        </p:nvPicPr>
        <p:blipFill>
          <a:blip r:embed="rId3"/>
          <a:stretch>
            <a:fillRect/>
          </a:stretch>
        </p:blipFill>
        <p:spPr>
          <a:xfrm>
            <a:off x="8095191" y="835613"/>
            <a:ext cx="3899624" cy="5186773"/>
          </a:xfrm>
          <a:prstGeom prst="rect">
            <a:avLst/>
          </a:prstGeom>
        </p:spPr>
      </p:pic>
    </p:spTree>
    <p:extLst>
      <p:ext uri="{BB962C8B-B14F-4D97-AF65-F5344CB8AC3E}">
        <p14:creationId xmlns:p14="http://schemas.microsoft.com/office/powerpoint/2010/main" val="2522733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0B54DE-31E8-9CA9-6137-51F23130E67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FB33D55-ABEF-69E2-9D59-7C98C2105EE3}"/>
              </a:ext>
            </a:extLst>
          </p:cNvPr>
          <p:cNvSpPr>
            <a:spLocks noGrp="1"/>
          </p:cNvSpPr>
          <p:nvPr>
            <p:ph type="title"/>
          </p:nvPr>
        </p:nvSpPr>
        <p:spPr>
          <a:xfrm>
            <a:off x="609600" y="374657"/>
            <a:ext cx="10972800" cy="1003421"/>
          </a:xfrm>
        </p:spPr>
        <p:txBody>
          <a:bodyPr anchor="t">
            <a:normAutofit/>
          </a:bodyPr>
          <a:lstStyle/>
          <a:p>
            <a:r>
              <a:rPr lang="en-US" dirty="0">
                <a:solidFill>
                  <a:schemeClr val="accent2"/>
                </a:solidFill>
              </a:rPr>
              <a:t>What are we doing here?</a:t>
            </a:r>
          </a:p>
        </p:txBody>
      </p:sp>
      <p:sp>
        <p:nvSpPr>
          <p:cNvPr id="12" name="Slide Number Placeholder 3">
            <a:extLst>
              <a:ext uri="{FF2B5EF4-FFF2-40B4-BE49-F238E27FC236}">
                <a16:creationId xmlns:a16="http://schemas.microsoft.com/office/drawing/2014/main" id="{7837B4DF-BF24-9E05-9A30-32BDAD39A259}"/>
              </a:ext>
            </a:extLst>
          </p:cNvPr>
          <p:cNvSpPr>
            <a:spLocks noGrp="1"/>
          </p:cNvSpPr>
          <p:nvPr>
            <p:ph type="sldNum" sz="quarter" idx="12"/>
          </p:nvPr>
        </p:nvSpPr>
        <p:spPr>
          <a:xfrm>
            <a:off x="10752666" y="6492874"/>
            <a:ext cx="829733" cy="374657"/>
          </a:xfrm>
        </p:spPr>
        <p:txBody>
          <a:bodyPr/>
          <a:lstStyle/>
          <a:p>
            <a:pPr>
              <a:spcAft>
                <a:spcPts val="600"/>
              </a:spcAft>
            </a:pPr>
            <a:fld id="{A8E3BFFC-848E-0349-A269-4F9EEBB11FFC}" type="slidenum">
              <a:rPr lang="en-US" smtClean="0"/>
              <a:pPr>
                <a:spcAft>
                  <a:spcPts val="600"/>
                </a:spcAft>
              </a:pPr>
              <a:t>3</a:t>
            </a:fld>
            <a:endParaRPr lang="en-US"/>
          </a:p>
        </p:txBody>
      </p:sp>
      <p:sp>
        <p:nvSpPr>
          <p:cNvPr id="4" name="Content Placeholder 3">
            <a:extLst>
              <a:ext uri="{FF2B5EF4-FFF2-40B4-BE49-F238E27FC236}">
                <a16:creationId xmlns:a16="http://schemas.microsoft.com/office/drawing/2014/main" id="{981055D9-E289-3A00-B383-698EE9405F7F}"/>
              </a:ext>
            </a:extLst>
          </p:cNvPr>
          <p:cNvSpPr>
            <a:spLocks noGrp="1"/>
          </p:cNvSpPr>
          <p:nvPr>
            <p:ph idx="1"/>
          </p:nvPr>
        </p:nvSpPr>
        <p:spPr>
          <a:xfrm>
            <a:off x="609600" y="1659467"/>
            <a:ext cx="8634884" cy="4517496"/>
          </a:xfrm>
        </p:spPr>
        <p:txBody>
          <a:bodyPr>
            <a:normAutofit/>
          </a:bodyPr>
          <a:lstStyle/>
          <a:p>
            <a:r>
              <a:rPr lang="en-US" dirty="0"/>
              <a:t>This is a high-level overview of the Policy Template Language and how to develop in it.</a:t>
            </a:r>
            <a:br>
              <a:rPr lang="en-US" dirty="0"/>
            </a:br>
            <a:endParaRPr lang="en-US" dirty="0"/>
          </a:p>
          <a:p>
            <a:r>
              <a:rPr lang="en-US" dirty="0"/>
              <a:t>The intended audience is someone with a passing familiarity with using Policy Templates in Flexera One but no knowledge of how to create or modify them.</a:t>
            </a:r>
            <a:br>
              <a:rPr lang="en-US" dirty="0"/>
            </a:br>
            <a:endParaRPr lang="en-US" dirty="0"/>
          </a:p>
          <a:p>
            <a:r>
              <a:rPr lang="en-US" dirty="0"/>
              <a:t>A more in-depth, self-paced training is </a:t>
            </a:r>
            <a:r>
              <a:rPr lang="en-US" dirty="0">
                <a:hlinkClick r:id="rId2"/>
              </a:rPr>
              <a:t>available on GitHub</a:t>
            </a:r>
            <a:r>
              <a:rPr lang="en-US" dirty="0"/>
              <a:t> and is recommended for anyone that intends to develop or modify Policy Templates.</a:t>
            </a:r>
          </a:p>
        </p:txBody>
      </p:sp>
    </p:spTree>
    <p:extLst>
      <p:ext uri="{BB962C8B-B14F-4D97-AF65-F5344CB8AC3E}">
        <p14:creationId xmlns:p14="http://schemas.microsoft.com/office/powerpoint/2010/main" val="54907776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131BE7-5530-C057-3A90-D411FA9B5A0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7C4C690-8AAE-5E9B-86CE-CC7DA3C9CC6A}"/>
              </a:ext>
            </a:extLst>
          </p:cNvPr>
          <p:cNvSpPr>
            <a:spLocks noGrp="1"/>
          </p:cNvSpPr>
          <p:nvPr>
            <p:ph type="title"/>
          </p:nvPr>
        </p:nvSpPr>
        <p:spPr/>
        <p:txBody>
          <a:bodyPr/>
          <a:lstStyle/>
          <a:p>
            <a:r>
              <a:rPr lang="en-US" dirty="0">
                <a:solidFill>
                  <a:schemeClr val="accent2"/>
                </a:solidFill>
              </a:rPr>
              <a:t>Section: Policy Block</a:t>
            </a:r>
            <a:endParaRPr lang="en-US" dirty="0"/>
          </a:p>
        </p:txBody>
      </p:sp>
      <p:sp>
        <p:nvSpPr>
          <p:cNvPr id="4" name="Slide Number Placeholder 3">
            <a:extLst>
              <a:ext uri="{FF2B5EF4-FFF2-40B4-BE49-F238E27FC236}">
                <a16:creationId xmlns:a16="http://schemas.microsoft.com/office/drawing/2014/main" id="{E3E9F98F-B8BC-8EF8-D305-7EAA402B67EB}"/>
              </a:ext>
            </a:extLst>
          </p:cNvPr>
          <p:cNvSpPr>
            <a:spLocks noGrp="1"/>
          </p:cNvSpPr>
          <p:nvPr>
            <p:ph type="sldNum" sz="quarter" idx="12"/>
          </p:nvPr>
        </p:nvSpPr>
        <p:spPr/>
        <p:txBody>
          <a:bodyPr/>
          <a:lstStyle/>
          <a:p>
            <a:fld id="{A8E3BFFC-848E-0349-A269-4F9EEBB11FFC}" type="slidenum">
              <a:rPr lang="en-US" smtClean="0"/>
              <a:t>30</a:t>
            </a:fld>
            <a:endParaRPr lang="en-US"/>
          </a:p>
        </p:txBody>
      </p:sp>
      <p:sp>
        <p:nvSpPr>
          <p:cNvPr id="6" name="Content Placeholder 5">
            <a:extLst>
              <a:ext uri="{FF2B5EF4-FFF2-40B4-BE49-F238E27FC236}">
                <a16:creationId xmlns:a16="http://schemas.microsoft.com/office/drawing/2014/main" id="{AFECAEE3-E331-48B6-C339-061A7BBB6E87}"/>
              </a:ext>
            </a:extLst>
          </p:cNvPr>
          <p:cNvSpPr>
            <a:spLocks noGrp="1"/>
          </p:cNvSpPr>
          <p:nvPr>
            <p:ph idx="1"/>
          </p:nvPr>
        </p:nvSpPr>
        <p:spPr>
          <a:xfrm>
            <a:off x="609600" y="1659467"/>
            <a:ext cx="8685125" cy="4620753"/>
          </a:xfrm>
        </p:spPr>
        <p:txBody>
          <a:bodyPr>
            <a:normAutofit lnSpcReduction="10000"/>
          </a:bodyPr>
          <a:lstStyle/>
          <a:p>
            <a:r>
              <a:rPr lang="en-US" sz="1900" dirty="0"/>
              <a:t>The </a:t>
            </a:r>
            <a:r>
              <a:rPr lang="en-US" sz="1900" i="1" dirty="0"/>
              <a:t>policy</a:t>
            </a:r>
            <a:r>
              <a:rPr lang="en-US" sz="1900" dirty="0"/>
              <a:t> block is where incident-related information is specified.</a:t>
            </a:r>
          </a:p>
          <a:p>
            <a:endParaRPr lang="en-US" sz="1900" dirty="0"/>
          </a:p>
          <a:p>
            <a:r>
              <a:rPr lang="en-US" sz="1900" dirty="0"/>
              <a:t>A specific </a:t>
            </a:r>
            <a:r>
              <a:rPr lang="en-US" sz="1900" dirty="0" err="1"/>
              <a:t>datasource</a:t>
            </a:r>
            <a:r>
              <a:rPr lang="en-US" sz="1900" dirty="0"/>
              <a:t> is validated via a </a:t>
            </a:r>
            <a:r>
              <a:rPr lang="en-US" sz="1900" i="1" dirty="0"/>
              <a:t>validate</a:t>
            </a:r>
            <a:r>
              <a:rPr lang="en-US" sz="1900" dirty="0"/>
              <a:t> block.</a:t>
            </a:r>
          </a:p>
          <a:p>
            <a:pPr lvl="1"/>
            <a:r>
              <a:rPr lang="en-US" sz="1900" dirty="0"/>
              <a:t>You can use a </a:t>
            </a:r>
            <a:r>
              <a:rPr lang="en-US" sz="1900" i="1" dirty="0" err="1"/>
              <a:t>validate_each</a:t>
            </a:r>
            <a:r>
              <a:rPr lang="en-US" sz="1900" i="1" dirty="0"/>
              <a:t> </a:t>
            </a:r>
            <a:r>
              <a:rPr lang="en-US" sz="1900" dirty="0"/>
              <a:t>block instead if you want to validate individual entries in a list instead of the entire list at once.</a:t>
            </a:r>
          </a:p>
          <a:p>
            <a:endParaRPr lang="en-US" sz="1900" dirty="0"/>
          </a:p>
          <a:p>
            <a:r>
              <a:rPr lang="en-US" sz="1900" dirty="0"/>
              <a:t>The </a:t>
            </a:r>
            <a:r>
              <a:rPr lang="en-US" sz="1900" i="1" dirty="0"/>
              <a:t>check</a:t>
            </a:r>
            <a:r>
              <a:rPr lang="en-US" sz="1900" dirty="0"/>
              <a:t> block contains a Boolean value that determines whether to raise an incident.</a:t>
            </a:r>
          </a:p>
          <a:p>
            <a:pPr lvl="1"/>
            <a:r>
              <a:rPr lang="en-US" sz="1900" dirty="0"/>
              <a:t>If using </a:t>
            </a:r>
            <a:r>
              <a:rPr lang="en-US" sz="1900" i="1" dirty="0"/>
              <a:t>validate</a:t>
            </a:r>
            <a:r>
              <a:rPr lang="en-US" sz="1900" dirty="0"/>
              <a:t>, the check statement runs against the entire </a:t>
            </a:r>
            <a:r>
              <a:rPr lang="en-US" sz="1900" dirty="0" err="1"/>
              <a:t>datasource</a:t>
            </a:r>
            <a:r>
              <a:rPr lang="en-US" sz="1900" dirty="0"/>
              <a:t>. If using </a:t>
            </a:r>
            <a:r>
              <a:rPr lang="en-US" sz="1900" i="1" dirty="0" err="1"/>
              <a:t>validate_each</a:t>
            </a:r>
            <a:r>
              <a:rPr lang="en-US" sz="1900" dirty="0"/>
              <a:t>, it runs against each individual item in the </a:t>
            </a:r>
            <a:r>
              <a:rPr lang="en-US" sz="1900" dirty="0" err="1"/>
              <a:t>datasource</a:t>
            </a:r>
            <a:r>
              <a:rPr lang="en-US" sz="1900" dirty="0"/>
              <a:t> list.</a:t>
            </a:r>
          </a:p>
          <a:p>
            <a:pPr lvl="1"/>
            <a:r>
              <a:rPr lang="en-US" sz="1900" dirty="0"/>
              <a:t>If using </a:t>
            </a:r>
            <a:r>
              <a:rPr lang="en-US" sz="1900" i="1" dirty="0"/>
              <a:t>validate</a:t>
            </a:r>
            <a:r>
              <a:rPr lang="en-US" sz="1900" dirty="0"/>
              <a:t>, an incident is raised if the Boolean value is false. If using </a:t>
            </a:r>
            <a:r>
              <a:rPr lang="en-US" sz="1900" i="1" dirty="0" err="1"/>
              <a:t>validate_each</a:t>
            </a:r>
            <a:r>
              <a:rPr lang="en-US" sz="1900" dirty="0"/>
              <a:t>, an incident is raised if the Boolean value is false for any items in the </a:t>
            </a:r>
            <a:r>
              <a:rPr lang="en-US" sz="1900" dirty="0" err="1"/>
              <a:t>datasource</a:t>
            </a:r>
            <a:r>
              <a:rPr lang="en-US" sz="1900" dirty="0"/>
              <a:t> list.</a:t>
            </a:r>
          </a:p>
          <a:p>
            <a:pPr lvl="1"/>
            <a:r>
              <a:rPr lang="en-US" sz="1900" dirty="0"/>
              <a:t>In this example, we’re assessing whether the </a:t>
            </a:r>
            <a:r>
              <a:rPr lang="en-US" sz="1900" dirty="0" err="1"/>
              <a:t>datasource</a:t>
            </a:r>
            <a:r>
              <a:rPr lang="en-US" sz="1900" dirty="0"/>
              <a:t> contains 0 entries via the </a:t>
            </a:r>
            <a:r>
              <a:rPr lang="en-US" sz="1900" i="1" dirty="0"/>
              <a:t>size</a:t>
            </a:r>
            <a:r>
              <a:rPr lang="en-US" sz="1900" dirty="0"/>
              <a:t> function and raising an incident if size(data) is not equal to 0 using the </a:t>
            </a:r>
            <a:r>
              <a:rPr lang="en-US" sz="1900" i="1" dirty="0"/>
              <a:t>eq</a:t>
            </a:r>
            <a:r>
              <a:rPr lang="en-US" sz="1900" dirty="0"/>
              <a:t> function.</a:t>
            </a:r>
          </a:p>
          <a:p>
            <a:endParaRPr lang="en-US" sz="2000" dirty="0"/>
          </a:p>
          <a:p>
            <a:endParaRPr lang="en-US" sz="2000" dirty="0"/>
          </a:p>
        </p:txBody>
      </p:sp>
      <p:pic>
        <p:nvPicPr>
          <p:cNvPr id="5" name="Picture 4">
            <a:extLst>
              <a:ext uri="{FF2B5EF4-FFF2-40B4-BE49-F238E27FC236}">
                <a16:creationId xmlns:a16="http://schemas.microsoft.com/office/drawing/2014/main" id="{18FDFC0B-9321-47D5-B106-98137FDEAA91}"/>
              </a:ext>
            </a:extLst>
          </p:cNvPr>
          <p:cNvPicPr>
            <a:picLocks noChangeAspect="1"/>
          </p:cNvPicPr>
          <p:nvPr/>
        </p:nvPicPr>
        <p:blipFill>
          <a:blip r:embed="rId3"/>
          <a:stretch>
            <a:fillRect/>
          </a:stretch>
        </p:blipFill>
        <p:spPr>
          <a:xfrm>
            <a:off x="9445934" y="876367"/>
            <a:ext cx="2613463" cy="5143960"/>
          </a:xfrm>
          <a:prstGeom prst="rect">
            <a:avLst/>
          </a:prstGeom>
        </p:spPr>
      </p:pic>
    </p:spTree>
    <p:extLst>
      <p:ext uri="{BB962C8B-B14F-4D97-AF65-F5344CB8AC3E}">
        <p14:creationId xmlns:p14="http://schemas.microsoft.com/office/powerpoint/2010/main" val="219022310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C1FF60-4228-87F5-F2ED-255E6894EDD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44701CF-2FE5-661C-6912-3DDC68F13CD7}"/>
              </a:ext>
            </a:extLst>
          </p:cNvPr>
          <p:cNvSpPr>
            <a:spLocks noGrp="1"/>
          </p:cNvSpPr>
          <p:nvPr>
            <p:ph type="title"/>
          </p:nvPr>
        </p:nvSpPr>
        <p:spPr/>
        <p:txBody>
          <a:bodyPr/>
          <a:lstStyle/>
          <a:p>
            <a:r>
              <a:rPr lang="en-US" dirty="0">
                <a:solidFill>
                  <a:schemeClr val="accent2"/>
                </a:solidFill>
              </a:rPr>
              <a:t>Section: Policy Block II</a:t>
            </a:r>
            <a:endParaRPr lang="en-US" dirty="0"/>
          </a:p>
        </p:txBody>
      </p:sp>
      <p:sp>
        <p:nvSpPr>
          <p:cNvPr id="4" name="Slide Number Placeholder 3">
            <a:extLst>
              <a:ext uri="{FF2B5EF4-FFF2-40B4-BE49-F238E27FC236}">
                <a16:creationId xmlns:a16="http://schemas.microsoft.com/office/drawing/2014/main" id="{336337CE-E97E-B3F7-55EC-3DC1CBC9F61B}"/>
              </a:ext>
            </a:extLst>
          </p:cNvPr>
          <p:cNvSpPr>
            <a:spLocks noGrp="1"/>
          </p:cNvSpPr>
          <p:nvPr>
            <p:ph type="sldNum" sz="quarter" idx="12"/>
          </p:nvPr>
        </p:nvSpPr>
        <p:spPr/>
        <p:txBody>
          <a:bodyPr/>
          <a:lstStyle/>
          <a:p>
            <a:fld id="{A8E3BFFC-848E-0349-A269-4F9EEBB11FFC}" type="slidenum">
              <a:rPr lang="en-US" smtClean="0"/>
              <a:t>31</a:t>
            </a:fld>
            <a:endParaRPr lang="en-US"/>
          </a:p>
        </p:txBody>
      </p:sp>
      <p:sp>
        <p:nvSpPr>
          <p:cNvPr id="6" name="Content Placeholder 5">
            <a:extLst>
              <a:ext uri="{FF2B5EF4-FFF2-40B4-BE49-F238E27FC236}">
                <a16:creationId xmlns:a16="http://schemas.microsoft.com/office/drawing/2014/main" id="{8CA6BAAD-3692-8EA4-60B3-F73E49390A9E}"/>
              </a:ext>
            </a:extLst>
          </p:cNvPr>
          <p:cNvSpPr>
            <a:spLocks noGrp="1"/>
          </p:cNvSpPr>
          <p:nvPr>
            <p:ph idx="1"/>
          </p:nvPr>
        </p:nvSpPr>
        <p:spPr>
          <a:xfrm>
            <a:off x="609600" y="1659467"/>
            <a:ext cx="7630633" cy="4620753"/>
          </a:xfrm>
        </p:spPr>
        <p:txBody>
          <a:bodyPr>
            <a:normAutofit fontScale="92500" lnSpcReduction="10000"/>
          </a:bodyPr>
          <a:lstStyle/>
          <a:p>
            <a:r>
              <a:rPr lang="en-US" sz="1800" dirty="0"/>
              <a:t>The </a:t>
            </a:r>
            <a:r>
              <a:rPr lang="en-US" sz="1800" i="1" dirty="0" err="1"/>
              <a:t>summary_template</a:t>
            </a:r>
            <a:r>
              <a:rPr lang="en-US" sz="1800" i="1" dirty="0"/>
              <a:t> </a:t>
            </a:r>
            <a:r>
              <a:rPr lang="en-US" sz="1800" dirty="0"/>
              <a:t>contains the title of the incident that will appear on the Incidents page in the UI.</a:t>
            </a:r>
            <a:br>
              <a:rPr lang="en-US" sz="1800" dirty="0"/>
            </a:br>
            <a:endParaRPr lang="en-US" sz="1800" dirty="0"/>
          </a:p>
          <a:p>
            <a:r>
              <a:rPr lang="en-US" sz="1800" dirty="0"/>
              <a:t>The optional </a:t>
            </a:r>
            <a:r>
              <a:rPr lang="en-US" sz="1800" i="1" dirty="0" err="1"/>
              <a:t>detail_template</a:t>
            </a:r>
            <a:r>
              <a:rPr lang="en-US" sz="1800" i="1" dirty="0"/>
              <a:t> </a:t>
            </a:r>
            <a:r>
              <a:rPr lang="en-US" sz="1800" dirty="0"/>
              <a:t>contains additional information that will be shown above the incident table when viewing a specific incident in the UI.</a:t>
            </a:r>
            <a:br>
              <a:rPr lang="en-US" sz="1800" dirty="0"/>
            </a:br>
            <a:endParaRPr lang="en-US" sz="1800" dirty="0"/>
          </a:p>
          <a:p>
            <a:r>
              <a:rPr lang="en-US" sz="1800" dirty="0"/>
              <a:t>Both the </a:t>
            </a:r>
            <a:r>
              <a:rPr lang="en-US" sz="1800" i="1" dirty="0" err="1"/>
              <a:t>summary_template</a:t>
            </a:r>
            <a:r>
              <a:rPr lang="en-US" sz="1800" i="1" dirty="0"/>
              <a:t> </a:t>
            </a:r>
            <a:r>
              <a:rPr lang="en-US" sz="1800" dirty="0"/>
              <a:t>and </a:t>
            </a:r>
            <a:r>
              <a:rPr lang="en-US" sz="1800" i="1" dirty="0" err="1"/>
              <a:t>detail_template</a:t>
            </a:r>
            <a:r>
              <a:rPr lang="en-US" sz="1800" i="1" dirty="0"/>
              <a:t> </a:t>
            </a:r>
            <a:r>
              <a:rPr lang="en-US" sz="1800" dirty="0"/>
              <a:t>support Golang-style templating to interpolate variables, such as policy parameters and data within the </a:t>
            </a:r>
            <a:r>
              <a:rPr lang="en-US" sz="1800" dirty="0" err="1"/>
              <a:t>datasource</a:t>
            </a:r>
            <a:r>
              <a:rPr lang="en-US" sz="1800" dirty="0"/>
              <a:t> being validated.</a:t>
            </a:r>
          </a:p>
          <a:p>
            <a:endParaRPr lang="en-US" sz="1800" dirty="0"/>
          </a:p>
          <a:p>
            <a:r>
              <a:rPr lang="en-US" sz="1800" i="1" dirty="0"/>
              <a:t>export</a:t>
            </a:r>
            <a:r>
              <a:rPr lang="en-US" sz="1800" dirty="0"/>
              <a:t> is used to specify which fields in the </a:t>
            </a:r>
            <a:r>
              <a:rPr lang="en-US" sz="1800" dirty="0" err="1"/>
              <a:t>datasource</a:t>
            </a:r>
            <a:r>
              <a:rPr lang="en-US" sz="1800" dirty="0"/>
              <a:t> to include in the incident output and what to label them as.</a:t>
            </a:r>
          </a:p>
          <a:p>
            <a:pPr lvl="1"/>
            <a:r>
              <a:rPr lang="en-US" sz="1800" dirty="0"/>
              <a:t>A path statement can be placed within a field block to specify a different location than the field name for the data that should populate that field.</a:t>
            </a:r>
          </a:p>
          <a:p>
            <a:pPr lvl="1"/>
            <a:endParaRPr lang="en-US" sz="1800" dirty="0"/>
          </a:p>
          <a:p>
            <a:r>
              <a:rPr lang="en-US" sz="1800" i="1" dirty="0"/>
              <a:t>escalate</a:t>
            </a:r>
            <a:r>
              <a:rPr lang="en-US" sz="1800" dirty="0"/>
              <a:t> specifies an escalation block, which can be used to send emails or run a Cloud Workflow Template.</a:t>
            </a:r>
          </a:p>
          <a:p>
            <a:endParaRPr lang="en-US" sz="2000" dirty="0"/>
          </a:p>
          <a:p>
            <a:pPr marL="0" indent="0">
              <a:buNone/>
            </a:pPr>
            <a:endParaRPr lang="en-US" sz="2000" dirty="0"/>
          </a:p>
          <a:p>
            <a:endParaRPr lang="en-US" sz="2000" dirty="0"/>
          </a:p>
          <a:p>
            <a:endParaRPr lang="en-US" sz="2000" dirty="0"/>
          </a:p>
        </p:txBody>
      </p:sp>
      <p:pic>
        <p:nvPicPr>
          <p:cNvPr id="3" name="Picture 2">
            <a:extLst>
              <a:ext uri="{FF2B5EF4-FFF2-40B4-BE49-F238E27FC236}">
                <a16:creationId xmlns:a16="http://schemas.microsoft.com/office/drawing/2014/main" id="{0B59E54F-FDEE-7FA7-2C6F-0080285C749A}"/>
              </a:ext>
            </a:extLst>
          </p:cNvPr>
          <p:cNvPicPr>
            <a:picLocks noChangeAspect="1"/>
          </p:cNvPicPr>
          <p:nvPr/>
        </p:nvPicPr>
        <p:blipFill>
          <a:blip r:embed="rId3"/>
          <a:stretch>
            <a:fillRect/>
          </a:stretch>
        </p:blipFill>
        <p:spPr>
          <a:xfrm>
            <a:off x="8404550" y="801974"/>
            <a:ext cx="3642645" cy="5254052"/>
          </a:xfrm>
          <a:prstGeom prst="rect">
            <a:avLst/>
          </a:prstGeom>
        </p:spPr>
      </p:pic>
    </p:spTree>
    <p:extLst>
      <p:ext uri="{BB962C8B-B14F-4D97-AF65-F5344CB8AC3E}">
        <p14:creationId xmlns:p14="http://schemas.microsoft.com/office/powerpoint/2010/main" val="185017131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D4751F-EBC6-8E87-699C-2D0C32CAA9C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BAD5DC8-89AE-0F2D-5B4F-FBD16FA615ED}"/>
              </a:ext>
            </a:extLst>
          </p:cNvPr>
          <p:cNvSpPr>
            <a:spLocks noGrp="1"/>
          </p:cNvSpPr>
          <p:nvPr>
            <p:ph type="title"/>
          </p:nvPr>
        </p:nvSpPr>
        <p:spPr/>
        <p:txBody>
          <a:bodyPr/>
          <a:lstStyle/>
          <a:p>
            <a:r>
              <a:rPr lang="en-US" dirty="0">
                <a:solidFill>
                  <a:schemeClr val="accent2"/>
                </a:solidFill>
              </a:rPr>
              <a:t>Section: Escalation</a:t>
            </a:r>
            <a:endParaRPr lang="en-US" dirty="0"/>
          </a:p>
        </p:txBody>
      </p:sp>
      <p:sp>
        <p:nvSpPr>
          <p:cNvPr id="4" name="Slide Number Placeholder 3">
            <a:extLst>
              <a:ext uri="{FF2B5EF4-FFF2-40B4-BE49-F238E27FC236}">
                <a16:creationId xmlns:a16="http://schemas.microsoft.com/office/drawing/2014/main" id="{BAE0B047-0262-030B-F9B6-12ED2F319276}"/>
              </a:ext>
            </a:extLst>
          </p:cNvPr>
          <p:cNvSpPr>
            <a:spLocks noGrp="1"/>
          </p:cNvSpPr>
          <p:nvPr>
            <p:ph type="sldNum" sz="quarter" idx="12"/>
          </p:nvPr>
        </p:nvSpPr>
        <p:spPr/>
        <p:txBody>
          <a:bodyPr/>
          <a:lstStyle/>
          <a:p>
            <a:fld id="{A8E3BFFC-848E-0349-A269-4F9EEBB11FFC}" type="slidenum">
              <a:rPr lang="en-US" smtClean="0"/>
              <a:t>32</a:t>
            </a:fld>
            <a:endParaRPr lang="en-US"/>
          </a:p>
        </p:txBody>
      </p:sp>
      <p:sp>
        <p:nvSpPr>
          <p:cNvPr id="6" name="Content Placeholder 5">
            <a:extLst>
              <a:ext uri="{FF2B5EF4-FFF2-40B4-BE49-F238E27FC236}">
                <a16:creationId xmlns:a16="http://schemas.microsoft.com/office/drawing/2014/main" id="{EBA0266D-0DC4-B48E-0AB2-C904E004A1A7}"/>
              </a:ext>
            </a:extLst>
          </p:cNvPr>
          <p:cNvSpPr>
            <a:spLocks noGrp="1"/>
          </p:cNvSpPr>
          <p:nvPr>
            <p:ph idx="1"/>
          </p:nvPr>
        </p:nvSpPr>
        <p:spPr>
          <a:xfrm>
            <a:off x="609600" y="1659467"/>
            <a:ext cx="7630633" cy="4620753"/>
          </a:xfrm>
        </p:spPr>
        <p:txBody>
          <a:bodyPr>
            <a:normAutofit/>
          </a:bodyPr>
          <a:lstStyle/>
          <a:p>
            <a:pPr marL="0" indent="0">
              <a:buNone/>
            </a:pPr>
            <a:endParaRPr lang="en-US" sz="2000" dirty="0"/>
          </a:p>
          <a:p>
            <a:r>
              <a:rPr lang="en-US" sz="2000" dirty="0"/>
              <a:t>Escalation blocks contain information on what to do when an incident is raised.</a:t>
            </a:r>
          </a:p>
          <a:p>
            <a:pPr lvl="1"/>
            <a:r>
              <a:rPr lang="en-US" sz="1600" dirty="0"/>
              <a:t>Incidents will automatically appear in the Flexera One UI in the incidents section; this functionality requires no escalation block or code in the Policy.</a:t>
            </a:r>
            <a:br>
              <a:rPr lang="en-US" sz="1600" dirty="0"/>
            </a:br>
            <a:endParaRPr lang="en-US" sz="1600" dirty="0"/>
          </a:p>
          <a:p>
            <a:r>
              <a:rPr lang="en-US" sz="2000" i="1" dirty="0"/>
              <a:t>automatic</a:t>
            </a:r>
            <a:r>
              <a:rPr lang="en-US" sz="2000" dirty="0"/>
              <a:t> is followed by a Boolean value that determines if the escalation block should automatically execute.</a:t>
            </a:r>
            <a:br>
              <a:rPr lang="en-US" sz="2000" dirty="0"/>
            </a:br>
            <a:endParaRPr lang="en-US" sz="2000" dirty="0"/>
          </a:p>
          <a:p>
            <a:r>
              <a:rPr lang="en-US" sz="2000" i="1" dirty="0"/>
              <a:t>email</a:t>
            </a:r>
            <a:r>
              <a:rPr lang="en-US" sz="2000" dirty="0"/>
              <a:t> is used to send an incident email to the specified email addresses.</a:t>
            </a:r>
            <a:br>
              <a:rPr lang="en-US" sz="1600" dirty="0"/>
            </a:br>
            <a:endParaRPr lang="en-US" sz="1600" dirty="0"/>
          </a:p>
          <a:p>
            <a:r>
              <a:rPr lang="en-US" sz="2000" i="1" dirty="0"/>
              <a:t>run</a:t>
            </a:r>
            <a:r>
              <a:rPr lang="en-US" sz="2000" dirty="0"/>
              <a:t> is used to run a Cloud Workflow Template for automatic action or remediation.</a:t>
            </a:r>
          </a:p>
        </p:txBody>
      </p:sp>
      <p:pic>
        <p:nvPicPr>
          <p:cNvPr id="5" name="Picture 4">
            <a:extLst>
              <a:ext uri="{FF2B5EF4-FFF2-40B4-BE49-F238E27FC236}">
                <a16:creationId xmlns:a16="http://schemas.microsoft.com/office/drawing/2014/main" id="{086A738D-4DE2-4962-A578-C87A9658C21B}"/>
              </a:ext>
            </a:extLst>
          </p:cNvPr>
          <p:cNvPicPr>
            <a:picLocks noChangeAspect="1"/>
          </p:cNvPicPr>
          <p:nvPr/>
        </p:nvPicPr>
        <p:blipFill>
          <a:blip r:embed="rId3"/>
          <a:stretch>
            <a:fillRect/>
          </a:stretch>
        </p:blipFill>
        <p:spPr>
          <a:xfrm>
            <a:off x="8375703" y="1289824"/>
            <a:ext cx="3640049" cy="4278351"/>
          </a:xfrm>
          <a:prstGeom prst="rect">
            <a:avLst/>
          </a:prstGeom>
        </p:spPr>
      </p:pic>
    </p:spTree>
    <p:extLst>
      <p:ext uri="{BB962C8B-B14F-4D97-AF65-F5344CB8AC3E}">
        <p14:creationId xmlns:p14="http://schemas.microsoft.com/office/powerpoint/2010/main" val="11018483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A8084D-295F-7F73-BE6C-D3C7ECECF4B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35936E1-3576-1D9A-1371-583F2823D3CF}"/>
              </a:ext>
            </a:extLst>
          </p:cNvPr>
          <p:cNvSpPr>
            <a:spLocks noGrp="1"/>
          </p:cNvSpPr>
          <p:nvPr>
            <p:ph type="title"/>
          </p:nvPr>
        </p:nvSpPr>
        <p:spPr/>
        <p:txBody>
          <a:bodyPr/>
          <a:lstStyle/>
          <a:p>
            <a:r>
              <a:rPr lang="en-US" dirty="0">
                <a:solidFill>
                  <a:schemeClr val="accent2"/>
                </a:solidFill>
              </a:rPr>
              <a:t>Section: Cloud Workflow</a:t>
            </a:r>
            <a:endParaRPr lang="en-US" dirty="0"/>
          </a:p>
        </p:txBody>
      </p:sp>
      <p:sp>
        <p:nvSpPr>
          <p:cNvPr id="4" name="Slide Number Placeholder 3">
            <a:extLst>
              <a:ext uri="{FF2B5EF4-FFF2-40B4-BE49-F238E27FC236}">
                <a16:creationId xmlns:a16="http://schemas.microsoft.com/office/drawing/2014/main" id="{AEF742DD-7DE3-1FF6-6754-70E05D7E4E1F}"/>
              </a:ext>
            </a:extLst>
          </p:cNvPr>
          <p:cNvSpPr>
            <a:spLocks noGrp="1"/>
          </p:cNvSpPr>
          <p:nvPr>
            <p:ph type="sldNum" sz="quarter" idx="12"/>
          </p:nvPr>
        </p:nvSpPr>
        <p:spPr/>
        <p:txBody>
          <a:bodyPr/>
          <a:lstStyle/>
          <a:p>
            <a:fld id="{A8E3BFFC-848E-0349-A269-4F9EEBB11FFC}" type="slidenum">
              <a:rPr lang="en-US" smtClean="0"/>
              <a:t>33</a:t>
            </a:fld>
            <a:endParaRPr lang="en-US"/>
          </a:p>
        </p:txBody>
      </p:sp>
      <p:sp>
        <p:nvSpPr>
          <p:cNvPr id="6" name="Content Placeholder 5">
            <a:extLst>
              <a:ext uri="{FF2B5EF4-FFF2-40B4-BE49-F238E27FC236}">
                <a16:creationId xmlns:a16="http://schemas.microsoft.com/office/drawing/2014/main" id="{78F6759E-3375-ABE6-0377-50B0B05A3D28}"/>
              </a:ext>
            </a:extLst>
          </p:cNvPr>
          <p:cNvSpPr>
            <a:spLocks noGrp="1"/>
          </p:cNvSpPr>
          <p:nvPr>
            <p:ph idx="1"/>
          </p:nvPr>
        </p:nvSpPr>
        <p:spPr>
          <a:xfrm>
            <a:off x="609600" y="1659467"/>
            <a:ext cx="11257503" cy="4620753"/>
          </a:xfrm>
        </p:spPr>
        <p:txBody>
          <a:bodyPr>
            <a:normAutofit/>
          </a:bodyPr>
          <a:lstStyle/>
          <a:p>
            <a:r>
              <a:rPr lang="en-US" sz="2000" dirty="0"/>
              <a:t>This optional section at the end of the Policy Template is where Cloud Workflow blocks can be defined in the Cloud Workflow language in order to manipulate cloud environments.</a:t>
            </a:r>
            <a:br>
              <a:rPr lang="en-US" sz="2000" dirty="0"/>
            </a:br>
            <a:endParaRPr lang="en-US" sz="2000" dirty="0"/>
          </a:p>
          <a:p>
            <a:r>
              <a:rPr lang="en-US" sz="2000" dirty="0"/>
              <a:t>The Cloud Workflow Language is an Infrastructure-as-Code language used for Cloud Application Templates in Flexera One, but it can be utilized in policies as well.</a:t>
            </a:r>
            <a:br>
              <a:rPr lang="en-US" sz="2000" dirty="0"/>
            </a:br>
            <a:endParaRPr lang="en-US" sz="2000" dirty="0"/>
          </a:p>
          <a:p>
            <a:r>
              <a:rPr lang="en-US" sz="2000" dirty="0"/>
              <a:t>An example use case would be automating the deletion of VM instances that have been powered off for an extended period of time.</a:t>
            </a:r>
            <a:br>
              <a:rPr lang="en-US" sz="2000" dirty="0"/>
            </a:br>
            <a:endParaRPr lang="en-US" sz="2000" dirty="0"/>
          </a:p>
          <a:p>
            <a:r>
              <a:rPr lang="en-US" sz="2000" dirty="0"/>
              <a:t>Coverage of Cloud Workflow language is out of the scope of this </a:t>
            </a:r>
            <a:br>
              <a:rPr lang="en-US" sz="2000" dirty="0"/>
            </a:br>
            <a:r>
              <a:rPr lang="en-US" sz="2000" dirty="0"/>
              <a:t>presentation, but more information can be found here: </a:t>
            </a:r>
          </a:p>
          <a:p>
            <a:pPr lvl="1"/>
            <a:r>
              <a:rPr lang="en-US" sz="1600" dirty="0">
                <a:hlinkClick r:id="rId3"/>
              </a:rPr>
              <a:t>https://docs.rightscale.com/ss/reference/rcl/v2/index.html</a:t>
            </a:r>
            <a:r>
              <a:rPr lang="en-US" sz="1600" dirty="0"/>
              <a:t> </a:t>
            </a:r>
          </a:p>
          <a:p>
            <a:endParaRPr lang="en-US" sz="2000" dirty="0"/>
          </a:p>
          <a:p>
            <a:pPr marL="0" indent="0">
              <a:buNone/>
            </a:pPr>
            <a:endParaRPr lang="en-US" sz="2000" dirty="0"/>
          </a:p>
          <a:p>
            <a:pPr marL="0" indent="0">
              <a:buNone/>
            </a:pPr>
            <a:endParaRPr lang="en-US" sz="2000" dirty="0"/>
          </a:p>
        </p:txBody>
      </p:sp>
      <p:pic>
        <p:nvPicPr>
          <p:cNvPr id="3" name="Picture 2">
            <a:extLst>
              <a:ext uri="{FF2B5EF4-FFF2-40B4-BE49-F238E27FC236}">
                <a16:creationId xmlns:a16="http://schemas.microsoft.com/office/drawing/2014/main" id="{A2203AE1-D445-46AD-9718-94BAC97D73F9}"/>
              </a:ext>
            </a:extLst>
          </p:cNvPr>
          <p:cNvPicPr>
            <a:picLocks noChangeAspect="1"/>
          </p:cNvPicPr>
          <p:nvPr/>
        </p:nvPicPr>
        <p:blipFill>
          <a:blip r:embed="rId4"/>
          <a:stretch>
            <a:fillRect/>
          </a:stretch>
        </p:blipFill>
        <p:spPr>
          <a:xfrm>
            <a:off x="8003632" y="4354273"/>
            <a:ext cx="4042549" cy="2008020"/>
          </a:xfrm>
          <a:prstGeom prst="rect">
            <a:avLst/>
          </a:prstGeom>
        </p:spPr>
      </p:pic>
    </p:spTree>
    <p:extLst>
      <p:ext uri="{BB962C8B-B14F-4D97-AF65-F5344CB8AC3E}">
        <p14:creationId xmlns:p14="http://schemas.microsoft.com/office/powerpoint/2010/main" val="31180066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BE0A66-14D8-A07D-B8E8-42ED842B38F5}"/>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5A09EF13-616B-E9C6-2139-9F95C51B29F2}"/>
              </a:ext>
            </a:extLst>
          </p:cNvPr>
          <p:cNvSpPr>
            <a:spLocks noGrp="1"/>
          </p:cNvSpPr>
          <p:nvPr>
            <p:ph type="title"/>
          </p:nvPr>
        </p:nvSpPr>
        <p:spPr>
          <a:xfrm>
            <a:off x="0" y="2285999"/>
            <a:ext cx="9619488" cy="1143001"/>
          </a:xfrm>
        </p:spPr>
        <p:txBody>
          <a:bodyPr>
            <a:normAutofit/>
          </a:bodyPr>
          <a:lstStyle/>
          <a:p>
            <a:pPr algn="ctr"/>
            <a:r>
              <a:rPr lang="en-GB" sz="7200" dirty="0"/>
              <a:t>Development Tools</a:t>
            </a:r>
            <a:endParaRPr lang="en-US" sz="7200" dirty="0"/>
          </a:p>
        </p:txBody>
      </p:sp>
    </p:spTree>
    <p:extLst>
      <p:ext uri="{BB962C8B-B14F-4D97-AF65-F5344CB8AC3E}">
        <p14:creationId xmlns:p14="http://schemas.microsoft.com/office/powerpoint/2010/main" val="74889094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83610D-4BC9-AB93-1C59-E98AAE3E07C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EB5BDAF-48AD-7133-B338-7902F46FE93C}"/>
              </a:ext>
            </a:extLst>
          </p:cNvPr>
          <p:cNvSpPr>
            <a:spLocks noGrp="1"/>
          </p:cNvSpPr>
          <p:nvPr>
            <p:ph type="title"/>
          </p:nvPr>
        </p:nvSpPr>
        <p:spPr/>
        <p:txBody>
          <a:bodyPr/>
          <a:lstStyle/>
          <a:p>
            <a:r>
              <a:rPr lang="en-US" dirty="0">
                <a:solidFill>
                  <a:schemeClr val="accent2"/>
                </a:solidFill>
              </a:rPr>
              <a:t>Tools: General</a:t>
            </a:r>
            <a:endParaRPr lang="en-US" dirty="0"/>
          </a:p>
        </p:txBody>
      </p:sp>
      <p:sp>
        <p:nvSpPr>
          <p:cNvPr id="4" name="Slide Number Placeholder 3">
            <a:extLst>
              <a:ext uri="{FF2B5EF4-FFF2-40B4-BE49-F238E27FC236}">
                <a16:creationId xmlns:a16="http://schemas.microsoft.com/office/drawing/2014/main" id="{B360DF6C-783D-F363-DE18-22452D704C7A}"/>
              </a:ext>
            </a:extLst>
          </p:cNvPr>
          <p:cNvSpPr>
            <a:spLocks noGrp="1"/>
          </p:cNvSpPr>
          <p:nvPr>
            <p:ph type="sldNum" sz="quarter" idx="12"/>
          </p:nvPr>
        </p:nvSpPr>
        <p:spPr/>
        <p:txBody>
          <a:bodyPr/>
          <a:lstStyle/>
          <a:p>
            <a:fld id="{A8E3BFFC-848E-0349-A269-4F9EEBB11FFC}" type="slidenum">
              <a:rPr lang="en-US" smtClean="0"/>
              <a:t>35</a:t>
            </a:fld>
            <a:endParaRPr lang="en-US"/>
          </a:p>
        </p:txBody>
      </p:sp>
      <p:sp>
        <p:nvSpPr>
          <p:cNvPr id="6" name="Content Placeholder 5">
            <a:extLst>
              <a:ext uri="{FF2B5EF4-FFF2-40B4-BE49-F238E27FC236}">
                <a16:creationId xmlns:a16="http://schemas.microsoft.com/office/drawing/2014/main" id="{BFC316F7-4887-CA84-453E-D97716D0524D}"/>
              </a:ext>
            </a:extLst>
          </p:cNvPr>
          <p:cNvSpPr>
            <a:spLocks noGrp="1"/>
          </p:cNvSpPr>
          <p:nvPr>
            <p:ph idx="1"/>
          </p:nvPr>
        </p:nvSpPr>
        <p:spPr>
          <a:xfrm>
            <a:off x="609600" y="1659467"/>
            <a:ext cx="11257503" cy="4620753"/>
          </a:xfrm>
        </p:spPr>
        <p:txBody>
          <a:bodyPr>
            <a:normAutofit/>
          </a:bodyPr>
          <a:lstStyle/>
          <a:p>
            <a:r>
              <a:rPr lang="en-US" sz="2400" dirty="0"/>
              <a:t>A typical development environment is recommended, including:</a:t>
            </a:r>
            <a:br>
              <a:rPr lang="en-US" sz="2400" dirty="0"/>
            </a:br>
            <a:endParaRPr lang="en-US" sz="2400" dirty="0"/>
          </a:p>
          <a:p>
            <a:pPr lvl="1"/>
            <a:r>
              <a:rPr lang="en-US" sz="2000" dirty="0"/>
              <a:t>Git or some other method of version control.</a:t>
            </a:r>
            <a:br>
              <a:rPr lang="en-US" sz="2000" dirty="0"/>
            </a:br>
            <a:endParaRPr lang="en-US" sz="2000" dirty="0"/>
          </a:p>
          <a:p>
            <a:pPr lvl="1"/>
            <a:r>
              <a:rPr lang="en-US" sz="2000" dirty="0" err="1"/>
              <a:t>VSCode</a:t>
            </a:r>
            <a:r>
              <a:rPr lang="en-US" sz="2000" dirty="0"/>
              <a:t> or a similar code editor.</a:t>
            </a:r>
          </a:p>
          <a:p>
            <a:pPr lvl="2"/>
            <a:r>
              <a:rPr lang="en-US" sz="1600" dirty="0"/>
              <a:t>Linting should be set to Ruby for correct coloration.</a:t>
            </a:r>
            <a:br>
              <a:rPr lang="en-US" sz="1600" dirty="0"/>
            </a:br>
            <a:endParaRPr lang="en-US" sz="1600" dirty="0"/>
          </a:p>
          <a:p>
            <a:pPr lvl="1"/>
            <a:r>
              <a:rPr lang="en-US" sz="2000" dirty="0"/>
              <a:t>Access to a command line (bash, PowerShell, etc.)</a:t>
            </a:r>
          </a:p>
          <a:p>
            <a:pPr lvl="2"/>
            <a:r>
              <a:rPr lang="en-US" sz="1600" dirty="0"/>
              <a:t>Primarily for using version control and the </a:t>
            </a:r>
            <a:r>
              <a:rPr lang="en-US" sz="1600" dirty="0" err="1"/>
              <a:t>fpt</a:t>
            </a:r>
            <a:r>
              <a:rPr lang="en-US" sz="1600" dirty="0"/>
              <a:t> command line tool.</a:t>
            </a:r>
            <a:br>
              <a:rPr lang="en-US" dirty="0"/>
            </a:br>
            <a:endParaRPr lang="en-US" dirty="0"/>
          </a:p>
          <a:p>
            <a:pPr lvl="1"/>
            <a:r>
              <a:rPr lang="en-US" sz="2000" dirty="0"/>
              <a:t>Local installation of node.js (for easy testing of JavaScript code)</a:t>
            </a:r>
          </a:p>
        </p:txBody>
      </p:sp>
    </p:spTree>
    <p:extLst>
      <p:ext uri="{BB962C8B-B14F-4D97-AF65-F5344CB8AC3E}">
        <p14:creationId xmlns:p14="http://schemas.microsoft.com/office/powerpoint/2010/main" val="387046021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5F8E6F-2C8B-406E-DEE0-B265400ED64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2D3F140-C39C-C0EE-3906-F48715A5A796}"/>
              </a:ext>
            </a:extLst>
          </p:cNvPr>
          <p:cNvSpPr>
            <a:spLocks noGrp="1"/>
          </p:cNvSpPr>
          <p:nvPr>
            <p:ph type="title"/>
          </p:nvPr>
        </p:nvSpPr>
        <p:spPr/>
        <p:txBody>
          <a:bodyPr/>
          <a:lstStyle/>
          <a:p>
            <a:r>
              <a:rPr lang="en-US" dirty="0">
                <a:solidFill>
                  <a:schemeClr val="accent2"/>
                </a:solidFill>
              </a:rPr>
              <a:t>Tools: </a:t>
            </a:r>
            <a:r>
              <a:rPr lang="en-US" dirty="0" err="1">
                <a:solidFill>
                  <a:schemeClr val="accent2"/>
                </a:solidFill>
              </a:rPr>
              <a:t>fpt</a:t>
            </a:r>
            <a:endParaRPr lang="en-US" dirty="0"/>
          </a:p>
        </p:txBody>
      </p:sp>
      <p:sp>
        <p:nvSpPr>
          <p:cNvPr id="4" name="Slide Number Placeholder 3">
            <a:extLst>
              <a:ext uri="{FF2B5EF4-FFF2-40B4-BE49-F238E27FC236}">
                <a16:creationId xmlns:a16="http://schemas.microsoft.com/office/drawing/2014/main" id="{3D452657-F3AF-2DDE-82C6-4EAA5E93C98C}"/>
              </a:ext>
            </a:extLst>
          </p:cNvPr>
          <p:cNvSpPr>
            <a:spLocks noGrp="1"/>
          </p:cNvSpPr>
          <p:nvPr>
            <p:ph type="sldNum" sz="quarter" idx="12"/>
          </p:nvPr>
        </p:nvSpPr>
        <p:spPr/>
        <p:txBody>
          <a:bodyPr/>
          <a:lstStyle/>
          <a:p>
            <a:fld id="{A8E3BFFC-848E-0349-A269-4F9EEBB11FFC}" type="slidenum">
              <a:rPr lang="en-US" smtClean="0"/>
              <a:t>36</a:t>
            </a:fld>
            <a:endParaRPr lang="en-US"/>
          </a:p>
        </p:txBody>
      </p:sp>
      <p:sp>
        <p:nvSpPr>
          <p:cNvPr id="6" name="Content Placeholder 5">
            <a:extLst>
              <a:ext uri="{FF2B5EF4-FFF2-40B4-BE49-F238E27FC236}">
                <a16:creationId xmlns:a16="http://schemas.microsoft.com/office/drawing/2014/main" id="{693F0D42-58B6-B7AA-2C77-7F11D1553CBB}"/>
              </a:ext>
            </a:extLst>
          </p:cNvPr>
          <p:cNvSpPr>
            <a:spLocks noGrp="1"/>
          </p:cNvSpPr>
          <p:nvPr>
            <p:ph idx="1"/>
          </p:nvPr>
        </p:nvSpPr>
        <p:spPr>
          <a:xfrm>
            <a:off x="609600" y="1659467"/>
            <a:ext cx="7388888" cy="4620753"/>
          </a:xfrm>
        </p:spPr>
        <p:txBody>
          <a:bodyPr>
            <a:normAutofit/>
          </a:bodyPr>
          <a:lstStyle/>
          <a:p>
            <a:r>
              <a:rPr lang="en-US" sz="2400" dirty="0"/>
              <a:t>Command line tool provided by Flexera for Policy Template development.</a:t>
            </a:r>
          </a:p>
          <a:p>
            <a:endParaRPr lang="en-US" sz="2400" dirty="0"/>
          </a:p>
          <a:p>
            <a:r>
              <a:rPr lang="en-US" sz="2400" dirty="0"/>
              <a:t>Allows for easy testing and debugging of Policy Templates.</a:t>
            </a:r>
          </a:p>
          <a:p>
            <a:endParaRPr lang="en-US" sz="2400" dirty="0"/>
          </a:p>
          <a:p>
            <a:r>
              <a:rPr lang="en-US" sz="2400" dirty="0"/>
              <a:t>Available for Windows, macOS, and Linux.</a:t>
            </a:r>
          </a:p>
          <a:p>
            <a:pPr lvl="1"/>
            <a:r>
              <a:rPr lang="en-US" sz="2000" dirty="0"/>
              <a:t>Linux binary works within WSL2.</a:t>
            </a:r>
          </a:p>
          <a:p>
            <a:pPr lvl="1"/>
            <a:endParaRPr lang="en-US" sz="2000" dirty="0"/>
          </a:p>
          <a:p>
            <a:r>
              <a:rPr lang="en-US" sz="2400" dirty="0">
                <a:hlinkClick r:id="rId3"/>
              </a:rPr>
              <a:t>https://github.com/flexera-public/policy_sdk/blob/master/cmd/fpt/README.md</a:t>
            </a:r>
            <a:endParaRPr lang="en-US" sz="2400" dirty="0"/>
          </a:p>
        </p:txBody>
      </p:sp>
      <p:pic>
        <p:nvPicPr>
          <p:cNvPr id="3" name="Picture 2">
            <a:extLst>
              <a:ext uri="{FF2B5EF4-FFF2-40B4-BE49-F238E27FC236}">
                <a16:creationId xmlns:a16="http://schemas.microsoft.com/office/drawing/2014/main" id="{3306A287-CE9C-4D60-B5D6-2FED2BE7F787}"/>
              </a:ext>
            </a:extLst>
          </p:cNvPr>
          <p:cNvPicPr>
            <a:picLocks noChangeAspect="1"/>
          </p:cNvPicPr>
          <p:nvPr/>
        </p:nvPicPr>
        <p:blipFill>
          <a:blip r:embed="rId4"/>
          <a:stretch>
            <a:fillRect/>
          </a:stretch>
        </p:blipFill>
        <p:spPr>
          <a:xfrm>
            <a:off x="8099024" y="932364"/>
            <a:ext cx="3972343" cy="4993272"/>
          </a:xfrm>
          <a:prstGeom prst="rect">
            <a:avLst/>
          </a:prstGeom>
        </p:spPr>
      </p:pic>
    </p:spTree>
    <p:extLst>
      <p:ext uri="{BB962C8B-B14F-4D97-AF65-F5344CB8AC3E}">
        <p14:creationId xmlns:p14="http://schemas.microsoft.com/office/powerpoint/2010/main" val="357229566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464BB4-1C84-E539-A21D-44BDFD362FEE}"/>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7C65BD3D-2704-BCA8-0E0D-E0CE1AA18252}"/>
              </a:ext>
            </a:extLst>
          </p:cNvPr>
          <p:cNvSpPr>
            <a:spLocks noGrp="1"/>
          </p:cNvSpPr>
          <p:nvPr>
            <p:ph type="title"/>
          </p:nvPr>
        </p:nvSpPr>
        <p:spPr>
          <a:xfrm>
            <a:off x="0" y="2285999"/>
            <a:ext cx="9619488" cy="1143001"/>
          </a:xfrm>
        </p:spPr>
        <p:txBody>
          <a:bodyPr>
            <a:normAutofit/>
          </a:bodyPr>
          <a:lstStyle/>
          <a:p>
            <a:pPr algn="ctr"/>
            <a:r>
              <a:rPr lang="en-GB" sz="7200" dirty="0"/>
              <a:t>Learning Resources</a:t>
            </a:r>
            <a:endParaRPr lang="en-US" sz="7200" dirty="0"/>
          </a:p>
        </p:txBody>
      </p:sp>
    </p:spTree>
    <p:extLst>
      <p:ext uri="{BB962C8B-B14F-4D97-AF65-F5344CB8AC3E}">
        <p14:creationId xmlns:p14="http://schemas.microsoft.com/office/powerpoint/2010/main" val="326437499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695B3C-B6A3-B7EF-1E64-27EE73525C0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CB82F94-9ADC-27F8-3CC6-E8AD21CA5D89}"/>
              </a:ext>
            </a:extLst>
          </p:cNvPr>
          <p:cNvSpPr>
            <a:spLocks noGrp="1"/>
          </p:cNvSpPr>
          <p:nvPr>
            <p:ph type="title"/>
          </p:nvPr>
        </p:nvSpPr>
        <p:spPr/>
        <p:txBody>
          <a:bodyPr/>
          <a:lstStyle/>
          <a:p>
            <a:r>
              <a:rPr lang="en-US" dirty="0">
                <a:solidFill>
                  <a:schemeClr val="accent2"/>
                </a:solidFill>
              </a:rPr>
              <a:t>Learning Resources</a:t>
            </a:r>
            <a:endParaRPr lang="en-US" dirty="0"/>
          </a:p>
        </p:txBody>
      </p:sp>
      <p:sp>
        <p:nvSpPr>
          <p:cNvPr id="4" name="Slide Number Placeholder 3">
            <a:extLst>
              <a:ext uri="{FF2B5EF4-FFF2-40B4-BE49-F238E27FC236}">
                <a16:creationId xmlns:a16="http://schemas.microsoft.com/office/drawing/2014/main" id="{4FA168D0-AAEB-4B11-5309-65C30E960520}"/>
              </a:ext>
            </a:extLst>
          </p:cNvPr>
          <p:cNvSpPr>
            <a:spLocks noGrp="1"/>
          </p:cNvSpPr>
          <p:nvPr>
            <p:ph type="sldNum" sz="quarter" idx="12"/>
          </p:nvPr>
        </p:nvSpPr>
        <p:spPr/>
        <p:txBody>
          <a:bodyPr/>
          <a:lstStyle/>
          <a:p>
            <a:fld id="{A8E3BFFC-848E-0349-A269-4F9EEBB11FFC}" type="slidenum">
              <a:rPr lang="en-US" smtClean="0"/>
              <a:t>38</a:t>
            </a:fld>
            <a:endParaRPr lang="en-US"/>
          </a:p>
        </p:txBody>
      </p:sp>
      <p:sp>
        <p:nvSpPr>
          <p:cNvPr id="6" name="Content Placeholder 5">
            <a:extLst>
              <a:ext uri="{FF2B5EF4-FFF2-40B4-BE49-F238E27FC236}">
                <a16:creationId xmlns:a16="http://schemas.microsoft.com/office/drawing/2014/main" id="{DC050385-4D6C-54EC-E521-6F601C6E4EC9}"/>
              </a:ext>
            </a:extLst>
          </p:cNvPr>
          <p:cNvSpPr>
            <a:spLocks noGrp="1"/>
          </p:cNvSpPr>
          <p:nvPr>
            <p:ph idx="1"/>
          </p:nvPr>
        </p:nvSpPr>
        <p:spPr>
          <a:xfrm>
            <a:off x="609599" y="1659467"/>
            <a:ext cx="10972799" cy="4620753"/>
          </a:xfrm>
        </p:spPr>
        <p:txBody>
          <a:bodyPr>
            <a:normAutofit lnSpcReduction="10000"/>
          </a:bodyPr>
          <a:lstStyle/>
          <a:p>
            <a:r>
              <a:rPr lang="en-US" sz="2000" dirty="0"/>
              <a:t>Policy Engine Development Training Course: </a:t>
            </a:r>
            <a:r>
              <a:rPr lang="en-US" sz="2000" dirty="0">
                <a:hlinkClick r:id="rId3"/>
              </a:rPr>
              <a:t>https://github.com/flexera-public/policy_engine_training</a:t>
            </a:r>
            <a:br>
              <a:rPr lang="en-US" sz="2000" dirty="0"/>
            </a:br>
            <a:endParaRPr lang="en-US" sz="2000" dirty="0"/>
          </a:p>
          <a:p>
            <a:r>
              <a:rPr lang="en-US" sz="2000" dirty="0"/>
              <a:t>Policy Template Language Documentation: </a:t>
            </a:r>
            <a:r>
              <a:rPr lang="en-US" sz="2000" dirty="0">
                <a:hlinkClick r:id="rId4"/>
              </a:rPr>
              <a:t>https://docs.flexera.com/flexera/EN/Automation/AboutPolicies.htm</a:t>
            </a:r>
            <a:br>
              <a:rPr lang="en-US" sz="2000" dirty="0"/>
            </a:br>
            <a:endParaRPr lang="en-US" sz="2000" dirty="0"/>
          </a:p>
          <a:p>
            <a:r>
              <a:rPr lang="en-US" sz="2000" dirty="0" err="1"/>
              <a:t>RightScale</a:t>
            </a:r>
            <a:r>
              <a:rPr lang="en-US" sz="2000" dirty="0"/>
              <a:t> Docs: </a:t>
            </a:r>
            <a:r>
              <a:rPr lang="en-US" sz="2000" dirty="0">
                <a:hlinkClick r:id="rId5"/>
              </a:rPr>
              <a:t>https://docs.rightscale.com/</a:t>
            </a:r>
            <a:endParaRPr lang="en-US" sz="2000" dirty="0"/>
          </a:p>
          <a:p>
            <a:pPr lvl="1"/>
            <a:r>
              <a:rPr lang="en-US" sz="1800" dirty="0"/>
              <a:t>Policy Developers Guide: </a:t>
            </a:r>
            <a:r>
              <a:rPr lang="en-US" sz="1800" dirty="0">
                <a:hlinkClick r:id="rId6"/>
              </a:rPr>
              <a:t>https://docs.rightscale.com/policies/developers/</a:t>
            </a:r>
            <a:endParaRPr lang="en-US" sz="1800" dirty="0"/>
          </a:p>
          <a:p>
            <a:pPr lvl="1"/>
            <a:r>
              <a:rPr lang="en-US" sz="1800" dirty="0"/>
              <a:t>Cloud Workflow Language: </a:t>
            </a:r>
            <a:r>
              <a:rPr lang="en-US" sz="1800" dirty="0">
                <a:hlinkClick r:id="rId7"/>
              </a:rPr>
              <a:t>https://docs.rightscale.com/ss/reference/rcl/v2/</a:t>
            </a:r>
            <a:endParaRPr lang="en-US" sz="1800" dirty="0"/>
          </a:p>
          <a:p>
            <a:pPr lvl="1"/>
            <a:endParaRPr lang="en-US" sz="1800" dirty="0"/>
          </a:p>
          <a:p>
            <a:r>
              <a:rPr lang="en-US" sz="2000" dirty="0" err="1"/>
              <a:t>fpt</a:t>
            </a:r>
            <a:r>
              <a:rPr lang="en-US" sz="2000" dirty="0"/>
              <a:t> README.md:  </a:t>
            </a:r>
            <a:r>
              <a:rPr lang="en-US" sz="2000" dirty="0">
                <a:hlinkClick r:id="rId8"/>
              </a:rPr>
              <a:t>https://github.com/flexera-public/policy_sdk/blob/master/cmd/fpt/README.md</a:t>
            </a:r>
            <a:br>
              <a:rPr lang="en-US" sz="2000" dirty="0"/>
            </a:br>
            <a:endParaRPr lang="en-US" sz="2000" dirty="0"/>
          </a:p>
          <a:p>
            <a:r>
              <a:rPr lang="en-US" sz="2000" dirty="0"/>
              <a:t>Underscore.js documentation: </a:t>
            </a:r>
            <a:r>
              <a:rPr lang="en-US" sz="2000" dirty="0">
                <a:hlinkClick r:id="rId9"/>
              </a:rPr>
              <a:t>https://underscorejs.org/</a:t>
            </a:r>
            <a:br>
              <a:rPr lang="en-US" sz="2000" dirty="0"/>
            </a:br>
            <a:endParaRPr lang="en-US" sz="2000" dirty="0"/>
          </a:p>
          <a:p>
            <a:r>
              <a:rPr lang="en-US" sz="2000" dirty="0"/>
              <a:t>Policy Catalog Repository: </a:t>
            </a:r>
            <a:r>
              <a:rPr lang="en-US" sz="2000" dirty="0">
                <a:hlinkClick r:id="rId10"/>
              </a:rPr>
              <a:t>https://github.com/flexera-public/policy_templates</a:t>
            </a:r>
            <a:endParaRPr lang="en-US" sz="2000" dirty="0"/>
          </a:p>
          <a:p>
            <a:endParaRPr lang="en-US" sz="2400" dirty="0"/>
          </a:p>
          <a:p>
            <a:endParaRPr lang="en-US" sz="2400" dirty="0"/>
          </a:p>
        </p:txBody>
      </p:sp>
    </p:spTree>
    <p:extLst>
      <p:ext uri="{BB962C8B-B14F-4D97-AF65-F5344CB8AC3E}">
        <p14:creationId xmlns:p14="http://schemas.microsoft.com/office/powerpoint/2010/main" val="174915272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F0F3E1D-8995-21DF-59AD-59A41D987113}"/>
              </a:ext>
            </a:extLst>
          </p:cNvPr>
          <p:cNvSpPr>
            <a:spLocks noGrp="1"/>
          </p:cNvSpPr>
          <p:nvPr>
            <p:ph type="title"/>
          </p:nvPr>
        </p:nvSpPr>
        <p:spPr>
          <a:xfrm>
            <a:off x="0" y="2285999"/>
            <a:ext cx="9619488" cy="1143001"/>
          </a:xfrm>
        </p:spPr>
        <p:txBody>
          <a:bodyPr>
            <a:normAutofit/>
          </a:bodyPr>
          <a:lstStyle/>
          <a:p>
            <a:pPr algn="ctr"/>
            <a:r>
              <a:rPr lang="en-GB" sz="7200"/>
              <a:t>Q&amp;A</a:t>
            </a:r>
            <a:endParaRPr lang="en-US" sz="7200"/>
          </a:p>
        </p:txBody>
      </p:sp>
      <p:sp>
        <p:nvSpPr>
          <p:cNvPr id="3" name="Text Placeholder 2">
            <a:extLst>
              <a:ext uri="{FF2B5EF4-FFF2-40B4-BE49-F238E27FC236}">
                <a16:creationId xmlns:a16="http://schemas.microsoft.com/office/drawing/2014/main" id="{3157B52C-F252-3B26-870C-9CF72EB4215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0871386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9194F8-4EA5-B2CC-E8B0-E0C9420E9F65}"/>
              </a:ext>
            </a:extLst>
          </p:cNvPr>
          <p:cNvSpPr>
            <a:spLocks noGrp="1"/>
          </p:cNvSpPr>
          <p:nvPr>
            <p:ph type="title"/>
          </p:nvPr>
        </p:nvSpPr>
        <p:spPr>
          <a:xfrm>
            <a:off x="609600" y="374657"/>
            <a:ext cx="10972800" cy="1003421"/>
          </a:xfrm>
        </p:spPr>
        <p:txBody>
          <a:bodyPr anchor="t">
            <a:normAutofit/>
          </a:bodyPr>
          <a:lstStyle/>
          <a:p>
            <a:r>
              <a:rPr lang="en-US" dirty="0">
                <a:solidFill>
                  <a:schemeClr val="accent2"/>
                </a:solidFill>
              </a:rPr>
              <a:t>What is the Policy Engine?</a:t>
            </a:r>
          </a:p>
        </p:txBody>
      </p:sp>
      <p:sp>
        <p:nvSpPr>
          <p:cNvPr id="12" name="Slide Number Placeholder 3">
            <a:extLst>
              <a:ext uri="{FF2B5EF4-FFF2-40B4-BE49-F238E27FC236}">
                <a16:creationId xmlns:a16="http://schemas.microsoft.com/office/drawing/2014/main" id="{6F01EBB1-1B4B-7EC3-C67E-91B1810166C7}"/>
              </a:ext>
            </a:extLst>
          </p:cNvPr>
          <p:cNvSpPr>
            <a:spLocks noGrp="1"/>
          </p:cNvSpPr>
          <p:nvPr>
            <p:ph type="sldNum" sz="quarter" idx="12"/>
          </p:nvPr>
        </p:nvSpPr>
        <p:spPr>
          <a:xfrm>
            <a:off x="10752666" y="6492874"/>
            <a:ext cx="829733" cy="374657"/>
          </a:xfrm>
        </p:spPr>
        <p:txBody>
          <a:bodyPr/>
          <a:lstStyle/>
          <a:p>
            <a:pPr>
              <a:spcAft>
                <a:spcPts val="600"/>
              </a:spcAft>
            </a:pPr>
            <a:fld id="{A8E3BFFC-848E-0349-A269-4F9EEBB11FFC}" type="slidenum">
              <a:rPr lang="en-US" smtClean="0"/>
              <a:pPr>
                <a:spcAft>
                  <a:spcPts val="600"/>
                </a:spcAft>
              </a:pPr>
              <a:t>4</a:t>
            </a:fld>
            <a:endParaRPr lang="en-US"/>
          </a:p>
        </p:txBody>
      </p:sp>
      <p:sp>
        <p:nvSpPr>
          <p:cNvPr id="4" name="Content Placeholder 3">
            <a:extLst>
              <a:ext uri="{FF2B5EF4-FFF2-40B4-BE49-F238E27FC236}">
                <a16:creationId xmlns:a16="http://schemas.microsoft.com/office/drawing/2014/main" id="{D7CA4E59-0365-F6FD-412A-B5CD9C799B5A}"/>
              </a:ext>
            </a:extLst>
          </p:cNvPr>
          <p:cNvSpPr>
            <a:spLocks noGrp="1"/>
          </p:cNvSpPr>
          <p:nvPr>
            <p:ph idx="1"/>
          </p:nvPr>
        </p:nvSpPr>
        <p:spPr>
          <a:xfrm>
            <a:off x="609600" y="1659467"/>
            <a:ext cx="8634884" cy="4517496"/>
          </a:xfrm>
        </p:spPr>
        <p:txBody>
          <a:bodyPr>
            <a:normAutofit lnSpcReduction="10000"/>
          </a:bodyPr>
          <a:lstStyle/>
          <a:p>
            <a:r>
              <a:rPr lang="en-US" dirty="0"/>
              <a:t>The Policy Engine is a schedulable automation tool.</a:t>
            </a:r>
            <a:br>
              <a:rPr lang="en-US" dirty="0"/>
            </a:br>
            <a:endParaRPr lang="en-US" dirty="0"/>
          </a:p>
          <a:p>
            <a:r>
              <a:rPr lang="en-US" dirty="0"/>
              <a:t>Policy Templates are scripts, written in a Domain-Specific Language in plain text, that can be scheduled to run on a specific cadence.</a:t>
            </a:r>
            <a:br>
              <a:rPr lang="en-US" dirty="0"/>
            </a:br>
            <a:endParaRPr lang="en-US" dirty="0"/>
          </a:p>
          <a:p>
            <a:r>
              <a:rPr lang="en-US" dirty="0"/>
              <a:t>These scripts can be used to many different things:</a:t>
            </a:r>
          </a:p>
          <a:p>
            <a:pPr lvl="1"/>
            <a:r>
              <a:rPr lang="en-US" dirty="0"/>
              <a:t>Provide cost optimization recommendations.</a:t>
            </a:r>
          </a:p>
          <a:p>
            <a:pPr lvl="1"/>
            <a:r>
              <a:rPr lang="en-US" dirty="0"/>
              <a:t>Configure cost allocation using external sources of truth.</a:t>
            </a:r>
          </a:p>
          <a:p>
            <a:pPr lvl="1"/>
            <a:r>
              <a:rPr lang="en-US" dirty="0"/>
              <a:t>Email reports containing information stored in Flexera CCO.</a:t>
            </a:r>
          </a:p>
          <a:p>
            <a:pPr lvl="1"/>
            <a:r>
              <a:rPr lang="en-US" dirty="0"/>
              <a:t>And a lot more!</a:t>
            </a:r>
          </a:p>
          <a:p>
            <a:pPr lvl="1"/>
            <a:endParaRPr lang="en-US" dirty="0"/>
          </a:p>
        </p:txBody>
      </p:sp>
      <p:pic>
        <p:nvPicPr>
          <p:cNvPr id="9" name="Picture 8">
            <a:extLst>
              <a:ext uri="{FF2B5EF4-FFF2-40B4-BE49-F238E27FC236}">
                <a16:creationId xmlns:a16="http://schemas.microsoft.com/office/drawing/2014/main" id="{CA317963-2FB8-B672-E78E-6FBC44D7FCFA}"/>
              </a:ext>
            </a:extLst>
          </p:cNvPr>
          <p:cNvPicPr>
            <a:picLocks noChangeAspect="1"/>
          </p:cNvPicPr>
          <p:nvPr/>
        </p:nvPicPr>
        <p:blipFill>
          <a:blip r:embed="rId2"/>
          <a:stretch>
            <a:fillRect/>
          </a:stretch>
        </p:blipFill>
        <p:spPr>
          <a:xfrm>
            <a:off x="9408369" y="245617"/>
            <a:ext cx="2688593" cy="6089301"/>
          </a:xfrm>
          <a:prstGeom prst="rect">
            <a:avLst/>
          </a:prstGeom>
        </p:spPr>
      </p:pic>
    </p:spTree>
    <p:extLst>
      <p:ext uri="{BB962C8B-B14F-4D97-AF65-F5344CB8AC3E}">
        <p14:creationId xmlns:p14="http://schemas.microsoft.com/office/powerpoint/2010/main" val="9038613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E2ABAB-B165-FCA5-B515-E23CE0C5A840}"/>
              </a:ext>
            </a:extLst>
          </p:cNvPr>
          <p:cNvSpPr>
            <a:spLocks noGrp="1"/>
          </p:cNvSpPr>
          <p:nvPr>
            <p:ph type="title"/>
          </p:nvPr>
        </p:nvSpPr>
        <p:spPr/>
        <p:txBody>
          <a:bodyPr/>
          <a:lstStyle/>
          <a:p>
            <a:r>
              <a:rPr lang="en-US" dirty="0">
                <a:solidFill>
                  <a:schemeClr val="accent2"/>
                </a:solidFill>
              </a:rPr>
              <a:t>Requirements</a:t>
            </a:r>
            <a:endParaRPr lang="en-US" dirty="0"/>
          </a:p>
        </p:txBody>
      </p:sp>
      <p:sp>
        <p:nvSpPr>
          <p:cNvPr id="3" name="Content Placeholder 2">
            <a:extLst>
              <a:ext uri="{FF2B5EF4-FFF2-40B4-BE49-F238E27FC236}">
                <a16:creationId xmlns:a16="http://schemas.microsoft.com/office/drawing/2014/main" id="{C2BF5C54-B3BE-AF04-EA3A-0002C6FB0BCD}"/>
              </a:ext>
            </a:extLst>
          </p:cNvPr>
          <p:cNvSpPr>
            <a:spLocks noGrp="1"/>
          </p:cNvSpPr>
          <p:nvPr>
            <p:ph idx="1"/>
          </p:nvPr>
        </p:nvSpPr>
        <p:spPr>
          <a:xfrm>
            <a:off x="609600" y="1659467"/>
            <a:ext cx="8132466" cy="4517496"/>
          </a:xfrm>
        </p:spPr>
        <p:txBody>
          <a:bodyPr/>
          <a:lstStyle/>
          <a:p>
            <a:r>
              <a:rPr lang="en-US" dirty="0"/>
              <a:t>Policy Templates need Credentials to connect to various REST APIs.</a:t>
            </a:r>
            <a:br>
              <a:rPr lang="en-US" dirty="0"/>
            </a:br>
            <a:endParaRPr lang="en-US" dirty="0"/>
          </a:p>
          <a:p>
            <a:r>
              <a:rPr lang="en-US" dirty="0"/>
              <a:t>These credentials can be added in the </a:t>
            </a:r>
            <a:r>
              <a:rPr lang="en-US" i="1" dirty="0"/>
              <a:t>Automation </a:t>
            </a:r>
            <a:r>
              <a:rPr lang="en-US" b="1" i="1" dirty="0"/>
              <a:t>→ </a:t>
            </a:r>
            <a:r>
              <a:rPr lang="en-US" i="1" dirty="0"/>
              <a:t>Credentials </a:t>
            </a:r>
            <a:r>
              <a:rPr lang="en-US" dirty="0"/>
              <a:t>section of Flexera One.</a:t>
            </a:r>
            <a:br>
              <a:rPr lang="en-US" dirty="0"/>
            </a:br>
            <a:endParaRPr lang="en-US" dirty="0"/>
          </a:p>
          <a:p>
            <a:r>
              <a:rPr lang="en-US" dirty="0"/>
              <a:t>Typical forms of REST API authentication, such as username/password and oauth2, are supported.</a:t>
            </a:r>
          </a:p>
        </p:txBody>
      </p:sp>
      <p:sp>
        <p:nvSpPr>
          <p:cNvPr id="4" name="Slide Number Placeholder 3">
            <a:extLst>
              <a:ext uri="{FF2B5EF4-FFF2-40B4-BE49-F238E27FC236}">
                <a16:creationId xmlns:a16="http://schemas.microsoft.com/office/drawing/2014/main" id="{5DF4D12B-372D-4B5B-0191-DBAF076658EE}"/>
              </a:ext>
            </a:extLst>
          </p:cNvPr>
          <p:cNvSpPr>
            <a:spLocks noGrp="1"/>
          </p:cNvSpPr>
          <p:nvPr>
            <p:ph type="sldNum" sz="quarter" idx="12"/>
          </p:nvPr>
        </p:nvSpPr>
        <p:spPr/>
        <p:txBody>
          <a:bodyPr/>
          <a:lstStyle/>
          <a:p>
            <a:fld id="{A8E3BFFC-848E-0349-A269-4F9EEBB11FFC}" type="slidenum">
              <a:rPr lang="en-US" smtClean="0"/>
              <a:t>5</a:t>
            </a:fld>
            <a:endParaRPr lang="en-US"/>
          </a:p>
        </p:txBody>
      </p:sp>
      <p:pic>
        <p:nvPicPr>
          <p:cNvPr id="6" name="Picture 5">
            <a:extLst>
              <a:ext uri="{FF2B5EF4-FFF2-40B4-BE49-F238E27FC236}">
                <a16:creationId xmlns:a16="http://schemas.microsoft.com/office/drawing/2014/main" id="{6EE42D15-81FE-E5D6-B99B-AF67A31F45FF}"/>
              </a:ext>
            </a:extLst>
          </p:cNvPr>
          <p:cNvPicPr>
            <a:picLocks noChangeAspect="1"/>
          </p:cNvPicPr>
          <p:nvPr/>
        </p:nvPicPr>
        <p:blipFill>
          <a:blip r:embed="rId2"/>
          <a:stretch>
            <a:fillRect/>
          </a:stretch>
        </p:blipFill>
        <p:spPr>
          <a:xfrm>
            <a:off x="8848145" y="790206"/>
            <a:ext cx="3077004" cy="5277587"/>
          </a:xfrm>
          <a:prstGeom prst="rect">
            <a:avLst/>
          </a:prstGeom>
        </p:spPr>
      </p:pic>
    </p:spTree>
    <p:extLst>
      <p:ext uri="{BB962C8B-B14F-4D97-AF65-F5344CB8AC3E}">
        <p14:creationId xmlns:p14="http://schemas.microsoft.com/office/powerpoint/2010/main" val="7119226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8A1EC6-B29D-8008-640D-68FBC56B2A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E33656E-A396-61F7-17D5-E18D163687E3}"/>
              </a:ext>
            </a:extLst>
          </p:cNvPr>
          <p:cNvSpPr>
            <a:spLocks noGrp="1"/>
          </p:cNvSpPr>
          <p:nvPr>
            <p:ph type="title"/>
          </p:nvPr>
        </p:nvSpPr>
        <p:spPr/>
        <p:txBody>
          <a:bodyPr/>
          <a:lstStyle/>
          <a:p>
            <a:r>
              <a:rPr lang="en-US" dirty="0">
                <a:solidFill>
                  <a:schemeClr val="accent2"/>
                </a:solidFill>
              </a:rPr>
              <a:t>Using Policy Templates</a:t>
            </a:r>
            <a:endParaRPr lang="en-US" dirty="0"/>
          </a:p>
        </p:txBody>
      </p:sp>
      <p:sp>
        <p:nvSpPr>
          <p:cNvPr id="3" name="Content Placeholder 2">
            <a:extLst>
              <a:ext uri="{FF2B5EF4-FFF2-40B4-BE49-F238E27FC236}">
                <a16:creationId xmlns:a16="http://schemas.microsoft.com/office/drawing/2014/main" id="{1D4BF28B-A6A4-09AD-DDC7-A0CE9B2CECCD}"/>
              </a:ext>
            </a:extLst>
          </p:cNvPr>
          <p:cNvSpPr>
            <a:spLocks noGrp="1"/>
          </p:cNvSpPr>
          <p:nvPr>
            <p:ph idx="1"/>
          </p:nvPr>
        </p:nvSpPr>
        <p:spPr>
          <a:xfrm>
            <a:off x="609600" y="1659467"/>
            <a:ext cx="8132466" cy="4517496"/>
          </a:xfrm>
        </p:spPr>
        <p:txBody>
          <a:bodyPr/>
          <a:lstStyle/>
          <a:p>
            <a:r>
              <a:rPr lang="en-US" dirty="0"/>
              <a:t>Flexera has a large catalog of pre-built Policy Templates that can be accessed in the </a:t>
            </a:r>
            <a:r>
              <a:rPr lang="en-US" i="1" dirty="0"/>
              <a:t>Automation </a:t>
            </a:r>
            <a:r>
              <a:rPr lang="en-US" b="1" i="1" dirty="0"/>
              <a:t>→ </a:t>
            </a:r>
            <a:r>
              <a:rPr lang="en-US" i="1" dirty="0"/>
              <a:t>Catalog </a:t>
            </a:r>
            <a:r>
              <a:rPr lang="en-US" dirty="0"/>
              <a:t>section of Flexera One.</a:t>
            </a:r>
            <a:br>
              <a:rPr lang="en-US" dirty="0"/>
            </a:br>
            <a:endParaRPr lang="en-US" dirty="0"/>
          </a:p>
          <a:p>
            <a:r>
              <a:rPr lang="en-US" dirty="0"/>
              <a:t>Custom Policy Templates can be uploaded to the </a:t>
            </a:r>
            <a:r>
              <a:rPr lang="en-US" i="1" dirty="0"/>
              <a:t>Automation </a:t>
            </a:r>
            <a:r>
              <a:rPr lang="en-US" b="1" i="1" dirty="0"/>
              <a:t>→ </a:t>
            </a:r>
            <a:r>
              <a:rPr lang="en-US" i="1" dirty="0"/>
              <a:t>Templates </a:t>
            </a:r>
            <a:r>
              <a:rPr lang="en-US" dirty="0"/>
              <a:t>section of Flexera One.</a:t>
            </a:r>
            <a:br>
              <a:rPr lang="en-US" dirty="0"/>
            </a:br>
            <a:endParaRPr lang="en-US" dirty="0"/>
          </a:p>
          <a:p>
            <a:r>
              <a:rPr lang="en-US" dirty="0"/>
              <a:t>In both cases, using a Policy Template is as simple as selecting one, clicking </a:t>
            </a:r>
            <a:r>
              <a:rPr lang="en-US" i="1" dirty="0"/>
              <a:t>Apply</a:t>
            </a:r>
            <a:r>
              <a:rPr lang="en-US" dirty="0"/>
              <a:t>, configuring the settings as desired, and clicking </a:t>
            </a:r>
            <a:r>
              <a:rPr lang="en-US" i="1" dirty="0"/>
              <a:t>Apply Policy</a:t>
            </a:r>
            <a:r>
              <a:rPr lang="en-US" dirty="0"/>
              <a:t>.</a:t>
            </a:r>
          </a:p>
        </p:txBody>
      </p:sp>
      <p:sp>
        <p:nvSpPr>
          <p:cNvPr id="4" name="Slide Number Placeholder 3">
            <a:extLst>
              <a:ext uri="{FF2B5EF4-FFF2-40B4-BE49-F238E27FC236}">
                <a16:creationId xmlns:a16="http://schemas.microsoft.com/office/drawing/2014/main" id="{17FD4E75-5ECE-A9C6-8134-0391B6EC0776}"/>
              </a:ext>
            </a:extLst>
          </p:cNvPr>
          <p:cNvSpPr>
            <a:spLocks noGrp="1"/>
          </p:cNvSpPr>
          <p:nvPr>
            <p:ph type="sldNum" sz="quarter" idx="12"/>
          </p:nvPr>
        </p:nvSpPr>
        <p:spPr/>
        <p:txBody>
          <a:bodyPr/>
          <a:lstStyle/>
          <a:p>
            <a:fld id="{A8E3BFFC-848E-0349-A269-4F9EEBB11FFC}" type="slidenum">
              <a:rPr lang="en-US" smtClean="0"/>
              <a:t>6</a:t>
            </a:fld>
            <a:endParaRPr lang="en-US"/>
          </a:p>
        </p:txBody>
      </p:sp>
      <p:pic>
        <p:nvPicPr>
          <p:cNvPr id="7" name="Picture 6">
            <a:extLst>
              <a:ext uri="{FF2B5EF4-FFF2-40B4-BE49-F238E27FC236}">
                <a16:creationId xmlns:a16="http://schemas.microsoft.com/office/drawing/2014/main" id="{EBFCB18D-B18E-48B7-7514-DDDE078108AC}"/>
              </a:ext>
            </a:extLst>
          </p:cNvPr>
          <p:cNvPicPr>
            <a:picLocks noChangeAspect="1"/>
          </p:cNvPicPr>
          <p:nvPr/>
        </p:nvPicPr>
        <p:blipFill>
          <a:blip r:embed="rId2"/>
          <a:stretch>
            <a:fillRect/>
          </a:stretch>
        </p:blipFill>
        <p:spPr>
          <a:xfrm>
            <a:off x="8880899" y="1104575"/>
            <a:ext cx="3172268" cy="4648849"/>
          </a:xfrm>
          <a:prstGeom prst="rect">
            <a:avLst/>
          </a:prstGeom>
        </p:spPr>
      </p:pic>
    </p:spTree>
    <p:extLst>
      <p:ext uri="{BB962C8B-B14F-4D97-AF65-F5344CB8AC3E}">
        <p14:creationId xmlns:p14="http://schemas.microsoft.com/office/powerpoint/2010/main" val="20834309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BA8170-4FA3-B1A1-72C7-F09B350E3C0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28116C4-6F1D-BCF3-8034-E8B35904198F}"/>
              </a:ext>
            </a:extLst>
          </p:cNvPr>
          <p:cNvSpPr>
            <a:spLocks noGrp="1"/>
          </p:cNvSpPr>
          <p:nvPr>
            <p:ph type="title"/>
          </p:nvPr>
        </p:nvSpPr>
        <p:spPr/>
        <p:txBody>
          <a:bodyPr/>
          <a:lstStyle/>
          <a:p>
            <a:r>
              <a:rPr lang="en-US" dirty="0">
                <a:solidFill>
                  <a:schemeClr val="accent2"/>
                </a:solidFill>
              </a:rPr>
              <a:t>After Application</a:t>
            </a:r>
            <a:endParaRPr lang="en-US" dirty="0"/>
          </a:p>
        </p:txBody>
      </p:sp>
      <p:sp>
        <p:nvSpPr>
          <p:cNvPr id="3" name="Content Placeholder 2">
            <a:extLst>
              <a:ext uri="{FF2B5EF4-FFF2-40B4-BE49-F238E27FC236}">
                <a16:creationId xmlns:a16="http://schemas.microsoft.com/office/drawing/2014/main" id="{C2C30936-274C-03AB-2968-EFEBDAE0D2AE}"/>
              </a:ext>
            </a:extLst>
          </p:cNvPr>
          <p:cNvSpPr>
            <a:spLocks noGrp="1"/>
          </p:cNvSpPr>
          <p:nvPr>
            <p:ph idx="1"/>
          </p:nvPr>
        </p:nvSpPr>
        <p:spPr>
          <a:xfrm>
            <a:off x="609599" y="1659467"/>
            <a:ext cx="10972799" cy="2982385"/>
          </a:xfrm>
        </p:spPr>
        <p:txBody>
          <a:bodyPr>
            <a:normAutofit fontScale="92500" lnSpcReduction="20000"/>
          </a:bodyPr>
          <a:lstStyle/>
          <a:p>
            <a:r>
              <a:rPr lang="en-US" dirty="0"/>
              <a:t>Once applied, an Applied Policy is added to the </a:t>
            </a:r>
            <a:r>
              <a:rPr lang="en-US" i="1" dirty="0"/>
              <a:t>Automation </a:t>
            </a:r>
            <a:r>
              <a:rPr lang="en-US" b="1" i="1" dirty="0"/>
              <a:t>→ </a:t>
            </a:r>
            <a:r>
              <a:rPr lang="en-US" i="1" dirty="0"/>
              <a:t>Applied Policies </a:t>
            </a:r>
            <a:r>
              <a:rPr lang="en-US" dirty="0"/>
              <a:t>section of Flexera One.</a:t>
            </a:r>
          </a:p>
          <a:p>
            <a:endParaRPr lang="en-US" dirty="0"/>
          </a:p>
          <a:p>
            <a:r>
              <a:rPr lang="en-US" dirty="0"/>
              <a:t>This is where you can check the status of an Applied Policy, view logs, and view other relevant metadata.</a:t>
            </a:r>
          </a:p>
          <a:p>
            <a:endParaRPr lang="en-US" dirty="0"/>
          </a:p>
          <a:p>
            <a:r>
              <a:rPr lang="en-US" dirty="0"/>
              <a:t>This is also where you can change the schedule or the settings of an Applied Policy or terminate it.</a:t>
            </a:r>
          </a:p>
        </p:txBody>
      </p:sp>
      <p:sp>
        <p:nvSpPr>
          <p:cNvPr id="4" name="Slide Number Placeholder 3">
            <a:extLst>
              <a:ext uri="{FF2B5EF4-FFF2-40B4-BE49-F238E27FC236}">
                <a16:creationId xmlns:a16="http://schemas.microsoft.com/office/drawing/2014/main" id="{A6EA4483-E13A-9248-2C1E-04A0F1A85BA9}"/>
              </a:ext>
            </a:extLst>
          </p:cNvPr>
          <p:cNvSpPr>
            <a:spLocks noGrp="1"/>
          </p:cNvSpPr>
          <p:nvPr>
            <p:ph type="sldNum" sz="quarter" idx="12"/>
          </p:nvPr>
        </p:nvSpPr>
        <p:spPr/>
        <p:txBody>
          <a:bodyPr/>
          <a:lstStyle/>
          <a:p>
            <a:fld id="{A8E3BFFC-848E-0349-A269-4F9EEBB11FFC}" type="slidenum">
              <a:rPr lang="en-US" smtClean="0"/>
              <a:t>7</a:t>
            </a:fld>
            <a:endParaRPr lang="en-US"/>
          </a:p>
        </p:txBody>
      </p:sp>
      <p:pic>
        <p:nvPicPr>
          <p:cNvPr id="6" name="Picture 5">
            <a:extLst>
              <a:ext uri="{FF2B5EF4-FFF2-40B4-BE49-F238E27FC236}">
                <a16:creationId xmlns:a16="http://schemas.microsoft.com/office/drawing/2014/main" id="{8CFDB2A5-63EA-CDB5-F6A8-DF1B14233A66}"/>
              </a:ext>
            </a:extLst>
          </p:cNvPr>
          <p:cNvPicPr>
            <a:picLocks noChangeAspect="1"/>
          </p:cNvPicPr>
          <p:nvPr/>
        </p:nvPicPr>
        <p:blipFill>
          <a:blip r:embed="rId2"/>
          <a:stretch>
            <a:fillRect/>
          </a:stretch>
        </p:blipFill>
        <p:spPr>
          <a:xfrm>
            <a:off x="685799" y="4641852"/>
            <a:ext cx="10896600" cy="2038350"/>
          </a:xfrm>
          <a:prstGeom prst="rect">
            <a:avLst/>
          </a:prstGeom>
        </p:spPr>
      </p:pic>
    </p:spTree>
    <p:extLst>
      <p:ext uri="{BB962C8B-B14F-4D97-AF65-F5344CB8AC3E}">
        <p14:creationId xmlns:p14="http://schemas.microsoft.com/office/powerpoint/2010/main" val="12490905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6CA09C-23A4-FFB3-B18B-A41B249E26E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447C94F-0266-D2F9-E019-BE394B4BC60F}"/>
              </a:ext>
            </a:extLst>
          </p:cNvPr>
          <p:cNvSpPr>
            <a:spLocks noGrp="1"/>
          </p:cNvSpPr>
          <p:nvPr>
            <p:ph type="title"/>
          </p:nvPr>
        </p:nvSpPr>
        <p:spPr/>
        <p:txBody>
          <a:bodyPr/>
          <a:lstStyle/>
          <a:p>
            <a:r>
              <a:rPr lang="en-US" dirty="0">
                <a:solidFill>
                  <a:schemeClr val="accent2"/>
                </a:solidFill>
              </a:rPr>
              <a:t>Incidents</a:t>
            </a:r>
            <a:endParaRPr lang="en-US" dirty="0"/>
          </a:p>
        </p:txBody>
      </p:sp>
      <p:sp>
        <p:nvSpPr>
          <p:cNvPr id="3" name="Content Placeholder 2">
            <a:extLst>
              <a:ext uri="{FF2B5EF4-FFF2-40B4-BE49-F238E27FC236}">
                <a16:creationId xmlns:a16="http://schemas.microsoft.com/office/drawing/2014/main" id="{E0C0EEF3-3AA8-1962-D390-07A7C6AB589B}"/>
              </a:ext>
            </a:extLst>
          </p:cNvPr>
          <p:cNvSpPr>
            <a:spLocks noGrp="1"/>
          </p:cNvSpPr>
          <p:nvPr>
            <p:ph idx="1"/>
          </p:nvPr>
        </p:nvSpPr>
        <p:spPr>
          <a:xfrm>
            <a:off x="609599" y="1659467"/>
            <a:ext cx="10972799" cy="4731285"/>
          </a:xfrm>
        </p:spPr>
        <p:txBody>
          <a:bodyPr>
            <a:normAutofit fontScale="92500" lnSpcReduction="10000"/>
          </a:bodyPr>
          <a:lstStyle/>
          <a:p>
            <a:r>
              <a:rPr lang="en-US" dirty="0"/>
              <a:t>Most Applied Policies will raise an Incident if they find anything to report.</a:t>
            </a:r>
          </a:p>
          <a:p>
            <a:endParaRPr lang="en-US" dirty="0"/>
          </a:p>
          <a:p>
            <a:r>
              <a:rPr lang="en-US" dirty="0"/>
              <a:t>Incidents for a specific Applied Policy can be viewed on the </a:t>
            </a:r>
            <a:r>
              <a:rPr lang="en-US" i="1" dirty="0"/>
              <a:t>Automation </a:t>
            </a:r>
            <a:r>
              <a:rPr lang="en-US" b="1" i="1" dirty="0"/>
              <a:t>→ </a:t>
            </a:r>
            <a:r>
              <a:rPr lang="en-US" i="1" dirty="0"/>
              <a:t>Applied Policies </a:t>
            </a:r>
            <a:r>
              <a:rPr lang="en-US" dirty="0"/>
              <a:t>section of Flexera One by clicking the name of an Applied Policy.</a:t>
            </a:r>
          </a:p>
          <a:p>
            <a:endParaRPr lang="en-US" dirty="0"/>
          </a:p>
          <a:p>
            <a:r>
              <a:rPr lang="en-US" dirty="0"/>
              <a:t>Incidents more generally can be viewed on the </a:t>
            </a:r>
            <a:r>
              <a:rPr lang="en-US" i="1" dirty="0"/>
              <a:t>Automation </a:t>
            </a:r>
            <a:r>
              <a:rPr lang="en-US" b="1" i="1" dirty="0"/>
              <a:t>→ </a:t>
            </a:r>
            <a:r>
              <a:rPr lang="en-US" i="1" dirty="0"/>
              <a:t>Incidents </a:t>
            </a:r>
            <a:r>
              <a:rPr lang="en-US" dirty="0"/>
              <a:t>section of Flexera One. </a:t>
            </a:r>
          </a:p>
          <a:p>
            <a:endParaRPr lang="en-US" dirty="0"/>
          </a:p>
          <a:p>
            <a:r>
              <a:rPr lang="en-US" dirty="0"/>
              <a:t>When creating an Applied Policy, you can configure the Incident to automatically be emailed to a set of email addresses.</a:t>
            </a:r>
          </a:p>
        </p:txBody>
      </p:sp>
      <p:sp>
        <p:nvSpPr>
          <p:cNvPr id="4" name="Slide Number Placeholder 3">
            <a:extLst>
              <a:ext uri="{FF2B5EF4-FFF2-40B4-BE49-F238E27FC236}">
                <a16:creationId xmlns:a16="http://schemas.microsoft.com/office/drawing/2014/main" id="{20847F2C-2C55-12AD-D58B-5547A7F7D203}"/>
              </a:ext>
            </a:extLst>
          </p:cNvPr>
          <p:cNvSpPr>
            <a:spLocks noGrp="1"/>
          </p:cNvSpPr>
          <p:nvPr>
            <p:ph type="sldNum" sz="quarter" idx="12"/>
          </p:nvPr>
        </p:nvSpPr>
        <p:spPr/>
        <p:txBody>
          <a:bodyPr/>
          <a:lstStyle/>
          <a:p>
            <a:fld id="{A8E3BFFC-848E-0349-A269-4F9EEBB11FFC}" type="slidenum">
              <a:rPr lang="en-US" smtClean="0"/>
              <a:t>8</a:t>
            </a:fld>
            <a:endParaRPr lang="en-US"/>
          </a:p>
        </p:txBody>
      </p:sp>
    </p:spTree>
    <p:extLst>
      <p:ext uri="{BB962C8B-B14F-4D97-AF65-F5344CB8AC3E}">
        <p14:creationId xmlns:p14="http://schemas.microsoft.com/office/powerpoint/2010/main" val="5289780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C44156-C2CB-6272-7F8A-17471053950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42F52D6-1B5A-9E8B-4F80-3EC8C289C18B}"/>
              </a:ext>
            </a:extLst>
          </p:cNvPr>
          <p:cNvSpPr>
            <a:spLocks noGrp="1"/>
          </p:cNvSpPr>
          <p:nvPr>
            <p:ph type="title"/>
          </p:nvPr>
        </p:nvSpPr>
        <p:spPr>
          <a:xfrm>
            <a:off x="609600" y="374657"/>
            <a:ext cx="10972800" cy="1003421"/>
          </a:xfrm>
        </p:spPr>
        <p:txBody>
          <a:bodyPr anchor="t">
            <a:normAutofit/>
          </a:bodyPr>
          <a:lstStyle/>
          <a:p>
            <a:r>
              <a:rPr lang="en-US" dirty="0">
                <a:solidFill>
                  <a:schemeClr val="accent2"/>
                </a:solidFill>
              </a:rPr>
              <a:t>Example Incident</a:t>
            </a:r>
            <a:endParaRPr lang="en-US" dirty="0"/>
          </a:p>
        </p:txBody>
      </p:sp>
      <p:pic>
        <p:nvPicPr>
          <p:cNvPr id="8" name="Picture 7" descr="A screenshot of a computer&#10;&#10;AI-generated content may be incorrect.">
            <a:extLst>
              <a:ext uri="{FF2B5EF4-FFF2-40B4-BE49-F238E27FC236}">
                <a16:creationId xmlns:a16="http://schemas.microsoft.com/office/drawing/2014/main" id="{DABEBEC4-6162-9941-CBA9-1F08A02DAC78}"/>
              </a:ext>
            </a:extLst>
          </p:cNvPr>
          <p:cNvPicPr>
            <a:picLocks noChangeAspect="1"/>
          </p:cNvPicPr>
          <p:nvPr/>
        </p:nvPicPr>
        <p:blipFill>
          <a:blip r:embed="rId2"/>
          <a:stretch>
            <a:fillRect/>
          </a:stretch>
        </p:blipFill>
        <p:spPr>
          <a:xfrm>
            <a:off x="1116175" y="1196481"/>
            <a:ext cx="10051357" cy="5477990"/>
          </a:xfrm>
          <a:prstGeom prst="rect">
            <a:avLst/>
          </a:prstGeom>
          <a:noFill/>
        </p:spPr>
      </p:pic>
      <p:sp>
        <p:nvSpPr>
          <p:cNvPr id="4" name="Slide Number Placeholder 3">
            <a:extLst>
              <a:ext uri="{FF2B5EF4-FFF2-40B4-BE49-F238E27FC236}">
                <a16:creationId xmlns:a16="http://schemas.microsoft.com/office/drawing/2014/main" id="{EF106214-2D0E-33F0-F06E-1BC8D27542A5}"/>
              </a:ext>
            </a:extLst>
          </p:cNvPr>
          <p:cNvSpPr>
            <a:spLocks noGrp="1"/>
          </p:cNvSpPr>
          <p:nvPr>
            <p:ph type="sldNum" sz="quarter" idx="12"/>
          </p:nvPr>
        </p:nvSpPr>
        <p:spPr>
          <a:xfrm>
            <a:off x="10752666" y="6492874"/>
            <a:ext cx="829733" cy="374657"/>
          </a:xfrm>
        </p:spPr>
        <p:txBody>
          <a:bodyPr>
            <a:normAutofit/>
          </a:bodyPr>
          <a:lstStyle/>
          <a:p>
            <a:pPr>
              <a:spcAft>
                <a:spcPts val="600"/>
              </a:spcAft>
            </a:pPr>
            <a:fld id="{A8E3BFFC-848E-0349-A269-4F9EEBB11FFC}" type="slidenum">
              <a:rPr lang="en-US" smtClean="0"/>
              <a:pPr>
                <a:spcAft>
                  <a:spcPts val="600"/>
                </a:spcAft>
              </a:pPr>
              <a:t>9</a:t>
            </a:fld>
            <a:endParaRPr lang="en-US"/>
          </a:p>
        </p:txBody>
      </p:sp>
    </p:spTree>
    <p:extLst>
      <p:ext uri="{BB962C8B-B14F-4D97-AF65-F5344CB8AC3E}">
        <p14:creationId xmlns:p14="http://schemas.microsoft.com/office/powerpoint/2010/main" val="3156412150"/>
      </p:ext>
    </p:extLst>
  </p:cSld>
  <p:clrMapOvr>
    <a:masterClrMapping/>
  </p:clrMapOvr>
</p:sld>
</file>

<file path=ppt/theme/theme1.xml><?xml version="1.0" encoding="utf-8"?>
<a:theme xmlns:a="http://schemas.openxmlformats.org/drawingml/2006/main" name="Flexera 2024–Dark">
  <a:themeElements>
    <a:clrScheme name="Flexera 2024 Dark 4">
      <a:dk1>
        <a:srgbClr val="333333"/>
      </a:dk1>
      <a:lt1>
        <a:srgbClr val="FFFFFF"/>
      </a:lt1>
      <a:dk2>
        <a:srgbClr val="FFFFFF"/>
      </a:dk2>
      <a:lt2>
        <a:srgbClr val="FFFFFF"/>
      </a:lt2>
      <a:accent1>
        <a:srgbClr val="ECC200"/>
      </a:accent1>
      <a:accent2>
        <a:srgbClr val="00A1DE"/>
      </a:accent2>
      <a:accent3>
        <a:srgbClr val="003A70"/>
      </a:accent3>
      <a:accent4>
        <a:srgbClr val="ECC200"/>
      </a:accent4>
      <a:accent5>
        <a:srgbClr val="E17000"/>
      </a:accent5>
      <a:accent6>
        <a:srgbClr val="333333"/>
      </a:accent6>
      <a:hlink>
        <a:srgbClr val="00A1DE"/>
      </a:hlink>
      <a:folHlink>
        <a:srgbClr val="000FFF"/>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Blue-Bar Chart">
      <a:srgbClr val="00A1DE"/>
    </a:custClr>
    <a:custClr name="Yellow-Bar Chart">
      <a:srgbClr val="FBB513"/>
    </a:custClr>
    <a:custClr name="White-Bar Chart">
      <a:srgbClr val="FFFFFF"/>
    </a:custClr>
    <a:custClr name="Ultra Light Fuschia-Bar Chart">
      <a:srgbClr val="D539B5"/>
    </a:custClr>
    <a:custClr name="Blue-Pie Chart">
      <a:srgbClr val="00A1DE"/>
    </a:custClr>
    <a:custClr name="Yellow-Pie Chart">
      <a:srgbClr val="FBB513"/>
    </a:custClr>
    <a:custClr name="Ultra Light Fuschia-Pie Chart">
      <a:srgbClr val="D539B5"/>
    </a:custClr>
    <a:custClr name="Dark Gray-Pie Chart">
      <a:srgbClr val="75787B"/>
    </a:custClr>
    <a:custClr name="Medium Blue-Chart Background">
      <a:srgbClr val="00549F"/>
    </a:custClr>
    <a:custClr name="Blue-Timeline">
      <a:srgbClr val="00A1DE"/>
    </a:custClr>
    <a:custClr name="Orange-Timeline">
      <a:srgbClr val="FF6900"/>
    </a:custClr>
    <a:custClr name="Ultra Light Fuchsia-Timeline">
      <a:srgbClr val="D539B5"/>
    </a:custClr>
    <a:custClr name="Ultra Dark Blue">
      <a:srgbClr val="142636"/>
    </a:custClr>
    <a:custClr name="Dark Blue">
      <a:srgbClr val="003A70"/>
    </a:custClr>
    <a:custClr name="Medium Blue">
      <a:srgbClr val="00549F"/>
    </a:custClr>
    <a:custClr name="Blue">
      <a:srgbClr val="00A1DE"/>
    </a:custClr>
    <a:custClr name="Light Blue">
      <a:srgbClr val="71C5E8"/>
    </a:custClr>
    <a:custClr name="Ultra Light Blue">
      <a:srgbClr val="DEF6FF"/>
    </a:custClr>
    <a:custClr name="Ultra Dark Black">
      <a:srgbClr val="737373"/>
    </a:custClr>
    <a:custClr name="Dark Gray">
      <a:srgbClr val="75787B"/>
    </a:custClr>
    <a:custClr name="Medium Gray">
      <a:srgbClr val="97999B"/>
    </a:custClr>
    <a:custClr name="Gray">
      <a:srgbClr val="D0D0CE"/>
    </a:custClr>
    <a:custClr name="Light Gray">
      <a:srgbClr val="E6E6E6"/>
    </a:custClr>
    <a:custClr name="Yellow">
      <a:srgbClr val="FBB513"/>
    </a:custClr>
    <a:custClr name="Light Yellow">
      <a:srgbClr val="FCC442"/>
    </a:custClr>
    <a:custClr name="Ultra Light Yellow">
      <a:srgbClr val="FDD371"/>
    </a:custClr>
    <a:custClr name="Orange">
      <a:srgbClr val="FF6900"/>
    </a:custClr>
    <a:custClr name="Light Orange">
      <a:srgbClr val="FF8200"/>
    </a:custClr>
    <a:custClr name="Ultra Light Orange">
      <a:srgbClr val="FF9800"/>
    </a:custClr>
    <a:custClr name="Fuchsia">
      <a:srgbClr val="981E97"/>
    </a:custClr>
    <a:custClr name="Light Fuchsia">
      <a:srgbClr val="BB29BB"/>
    </a:custClr>
    <a:custClr name="Ultra Light Fuchsia">
      <a:srgbClr val="D539B5"/>
    </a:custClr>
    <a:custClr name="Purple">
      <a:srgbClr val="512179"/>
    </a:custClr>
    <a:custClr name="Light Purple">
      <a:srgbClr val="5F249F"/>
    </a:custClr>
    <a:custClr name="Ultra Light Purple">
      <a:srgbClr val="753BBD"/>
    </a:custClr>
  </a:custClrLst>
  <a:extLst>
    <a:ext uri="{05A4C25C-085E-4340-85A3-A5531E510DB2}">
      <thm15:themeFamily xmlns:thm15="http://schemas.microsoft.com/office/thememl/2012/main" name="FLEXERA-TEMPLATE-2024-DARK" id="{FA3C9F15-006B-E643-9934-6B4EC59AF3D5}" vid="{47D771A0-AC8B-C14D-A494-E9D6FF86DCE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Blue-Bar Chart">
      <a:srgbClr val="00A1DE"/>
    </a:custClr>
    <a:custClr name="Yellow-Bar Chart">
      <a:srgbClr val="FBB513"/>
    </a:custClr>
    <a:custClr name="White-Bar Chart">
      <a:srgbClr val="FFFFFF"/>
    </a:custClr>
    <a:custClr name="Ultra Light Fuschia-Bar Chart">
      <a:srgbClr val="D539B5"/>
    </a:custClr>
    <a:custClr name="Blue-Pie Chart">
      <a:srgbClr val="00A1DE"/>
    </a:custClr>
    <a:custClr name="Yellow-Pie Chart">
      <a:srgbClr val="FBB513"/>
    </a:custClr>
    <a:custClr name="Ultra Light Fuschia-Pie Chart">
      <a:srgbClr val="D539B5"/>
    </a:custClr>
    <a:custClr name="Dark Gray-Pie Chart">
      <a:srgbClr val="75787B"/>
    </a:custClr>
    <a:custClr name="Medium Blue-Chart Background">
      <a:srgbClr val="00549F"/>
    </a:custClr>
    <a:custClr name="BLANK">
      <a:srgbClr val="000000"/>
    </a:custClr>
    <a:custClr name="Blue-Timeline">
      <a:srgbClr val="00A1DE"/>
    </a:custClr>
    <a:custClr name="Orange-Timeline">
      <a:srgbClr val="FF6900"/>
    </a:custClr>
    <a:custClr name="Ultra Light Fuchsia-Timeline">
      <a:srgbClr val="D539B5"/>
    </a:custClr>
    <a:custClr name="BLANK">
      <a:srgbClr val="000000"/>
    </a:custClr>
    <a:custClr name="Ultra Dark Blue">
      <a:srgbClr val="142636"/>
    </a:custClr>
    <a:custClr name="Dark Blue">
      <a:srgbClr val="003A70"/>
    </a:custClr>
    <a:custClr name="Medium Blue">
      <a:srgbClr val="00549F"/>
    </a:custClr>
    <a:custClr name="Blue">
      <a:srgbClr val="00A1DE"/>
    </a:custClr>
    <a:custClr name="Light Blue">
      <a:srgbClr val="71C5E8"/>
    </a:custClr>
    <a:custClr name="Ultra Light Blue">
      <a:srgbClr val="DEF6FF"/>
    </a:custClr>
    <a:custClr name="Ultra Dark Black">
      <a:srgbClr val="737373"/>
    </a:custClr>
    <a:custClr name="Dark Gray">
      <a:srgbClr val="75787B"/>
    </a:custClr>
    <a:custClr name="Medium Gray">
      <a:srgbClr val="97999B"/>
    </a:custClr>
    <a:custClr name="Gray">
      <a:srgbClr val="D0D0CE"/>
    </a:custClr>
    <a:custClr name="Light Gray">
      <a:srgbClr val="E6E6E6"/>
    </a:custClr>
    <a:custClr name="Yellow">
      <a:srgbClr val="FBB513"/>
    </a:custClr>
    <a:custClr name="Light Yellow">
      <a:srgbClr val="FCC442"/>
    </a:custClr>
    <a:custClr name="Ultra Light Yellow">
      <a:srgbClr val="FDD371"/>
    </a:custClr>
    <a:custClr name="Orange">
      <a:srgbClr val="FF6900"/>
    </a:custClr>
    <a:custClr name="Light Orange">
      <a:srgbClr val="FF8200"/>
    </a:custClr>
    <a:custClr name="Ultra Light Orange">
      <a:srgbClr val="FF9800"/>
    </a:custClr>
    <a:custClr name="Fuchsia">
      <a:srgbClr val="981E97"/>
    </a:custClr>
    <a:custClr name="Light Fuchsia">
      <a:srgbClr val="BB29BB"/>
    </a:custClr>
    <a:custClr name="Ultra Light Fuchsia">
      <a:srgbClr val="D539B5"/>
    </a:custClr>
    <a:custClr name="Purple">
      <a:srgbClr val="512179"/>
    </a:custClr>
    <a:custClr name="Light Purple">
      <a:srgbClr val="5F249F"/>
    </a:custClr>
    <a:custClr name="Ultra Light Purple">
      <a:srgbClr val="753BBD"/>
    </a:custClr>
  </a:custClr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4eeb066c-5f63-49e7-b85d-d270bae24a50" xsi:nil="true"/>
    <lcf76f155ced4ddcb4097134ff3c332f xmlns="50408734-92c8-4996-a0f0-500bc243e0f9">
      <Terms xmlns="http://schemas.microsoft.com/office/infopath/2007/PartnerControls"/>
    </lcf76f155ced4ddcb4097134ff3c332f>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F0DB004E836F854F999D92DDBD8E0283" ma:contentTypeVersion="12" ma:contentTypeDescription="Create a new document." ma:contentTypeScope="" ma:versionID="1645e2e4726c2ba4a98b8eb24643f3cf">
  <xsd:schema xmlns:xsd="http://www.w3.org/2001/XMLSchema" xmlns:xs="http://www.w3.org/2001/XMLSchema" xmlns:p="http://schemas.microsoft.com/office/2006/metadata/properties" xmlns:ns2="50408734-92c8-4996-a0f0-500bc243e0f9" xmlns:ns3="4eeb066c-5f63-49e7-b85d-d270bae24a50" targetNamespace="http://schemas.microsoft.com/office/2006/metadata/properties" ma:root="true" ma:fieldsID="d2e3100eaaad3bac927227bfa130abc4" ns2:_="" ns3:_="">
    <xsd:import namespace="50408734-92c8-4996-a0f0-500bc243e0f9"/>
    <xsd:import namespace="4eeb066c-5f63-49e7-b85d-d270bae24a50"/>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DateTaken" minOccurs="0"/>
                <xsd:element ref="ns2:MediaServiceObjectDetectorVersions" minOccurs="0"/>
                <xsd:element ref="ns2:MediaServiceGenerationTime" minOccurs="0"/>
                <xsd:element ref="ns2:MediaServiceEventHashCode" minOccurs="0"/>
                <xsd:element ref="ns2:MediaLengthInSeconds" minOccurs="0"/>
                <xsd:element ref="ns2:lcf76f155ced4ddcb4097134ff3c332f" minOccurs="0"/>
                <xsd:element ref="ns3:TaxCatchAll"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0408734-92c8-4996-a0f0-500bc243e0f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DateTaken" ma:index="11" nillable="true" ma:displayName="MediaServiceDateTaken" ma:hidden="true" ma:indexed="true" ma:internalName="MediaServiceDateTaken" ma:readOnly="true">
      <xsd:simpleType>
        <xsd:restriction base="dms:Text"/>
      </xsd:simpleType>
    </xsd:element>
    <xsd:element name="MediaServiceObjectDetectorVersions" ma:index="12" nillable="true" ma:displayName="MediaServiceObjectDetectorVersions" ma:hidden="true" ma:indexed="true" ma:internalName="MediaServiceObjectDetectorVersions"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element name="lcf76f155ced4ddcb4097134ff3c332f" ma:index="17" nillable="true" ma:taxonomy="true" ma:internalName="lcf76f155ced4ddcb4097134ff3c332f" ma:taxonomyFieldName="MediaServiceImageTags" ma:displayName="Image Tags" ma:readOnly="false" ma:fieldId="{5cf76f15-5ced-4ddc-b409-7134ff3c332f}" ma:taxonomyMulti="true" ma:sspId="d925ddd8-0791-4875-be82-e73a0bff7445" ma:termSetId="09814cd3-568e-fe90-9814-8d621ff8fb84" ma:anchorId="fba54fb3-c3e1-fe81-a776-ca4b69148c4d" ma:open="true" ma:isKeyword="false">
      <xsd:complexType>
        <xsd:sequence>
          <xsd:element ref="pc:Terms" minOccurs="0" maxOccurs="1"/>
        </xsd:sequence>
      </xsd:complexType>
    </xsd:element>
    <xsd:element name="MediaServiceOCR" ma:index="19"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4eeb066c-5f63-49e7-b85d-d270bae24a50" elementFormDefault="qualified">
    <xsd:import namespace="http://schemas.microsoft.com/office/2006/documentManagement/types"/>
    <xsd:import namespace="http://schemas.microsoft.com/office/infopath/2007/PartnerControls"/>
    <xsd:element name="TaxCatchAll" ma:index="18" nillable="true" ma:displayName="Taxonomy Catch All Column" ma:hidden="true" ma:list="{aed88bb3-4935-4f8c-a4b5-b6f5b2b5a4ac}" ma:internalName="TaxCatchAll" ma:showField="CatchAllData" ma:web="4eeb066c-5f63-49e7-b85d-d270bae24a50">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027905-BF6B-4B42-A53E-A8C16AD5B869}">
  <ds:schemaRefs>
    <ds:schemaRef ds:uri="http://purl.org/dc/dcmitype/"/>
    <ds:schemaRef ds:uri="4eeb066c-5f63-49e7-b85d-d270bae24a50"/>
    <ds:schemaRef ds:uri="http://schemas.openxmlformats.org/package/2006/metadata/core-properties"/>
    <ds:schemaRef ds:uri="http://purl.org/dc/terms/"/>
    <ds:schemaRef ds:uri="http://schemas.microsoft.com/office/2006/metadata/properties"/>
    <ds:schemaRef ds:uri="http://schemas.microsoft.com/office/2006/documentManagement/types"/>
    <ds:schemaRef ds:uri="http://purl.org/dc/elements/1.1/"/>
    <ds:schemaRef ds:uri="http://schemas.microsoft.com/office/infopath/2007/PartnerControls"/>
    <ds:schemaRef ds:uri="50408734-92c8-4996-a0f0-500bc243e0f9"/>
    <ds:schemaRef ds:uri="http://www.w3.org/XML/1998/namespace"/>
  </ds:schemaRefs>
</ds:datastoreItem>
</file>

<file path=customXml/itemProps2.xml><?xml version="1.0" encoding="utf-8"?>
<ds:datastoreItem xmlns:ds="http://schemas.openxmlformats.org/officeDocument/2006/customXml" ds:itemID="{2103594C-8E90-473E-BCE3-1929197F2267}">
  <ds:schemaRefs>
    <ds:schemaRef ds:uri="4eeb066c-5f63-49e7-b85d-d270bae24a50"/>
    <ds:schemaRef ds:uri="50408734-92c8-4996-a0f0-500bc243e0f9"/>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655EA341-C7D6-43A4-BE5B-D230D057389E}">
  <ds:schemaRefs>
    <ds:schemaRef ds:uri="http://schemas.microsoft.com/sharepoint/v3/contenttype/forms"/>
  </ds:schemaRefs>
</ds:datastoreItem>
</file>

<file path=docMetadata/LabelInfo.xml><?xml version="1.0" encoding="utf-8"?>
<clbl:labelList xmlns:clbl="http://schemas.microsoft.com/office/2020/mipLabelMetadata">
  <clbl:label id="{91034d23-0b63-4943-b138-367d4dfac252}" enabled="0" method="" siteId="{91034d23-0b63-4943-b138-367d4dfac252}" removed="1"/>
</clbl:labelList>
</file>

<file path=docProps/app.xml><?xml version="1.0" encoding="utf-8"?>
<Properties xmlns="http://schemas.openxmlformats.org/officeDocument/2006/extended-properties" xmlns:vt="http://schemas.openxmlformats.org/officeDocument/2006/docPropsVTypes">
  <Template>FLEXERA-TEMPLATE-2024-DARK_22April2024</Template>
  <TotalTime>345</TotalTime>
  <Words>3125</Words>
  <Application>Microsoft Office PowerPoint</Application>
  <PresentationFormat>Widescreen</PresentationFormat>
  <Paragraphs>272</Paragraphs>
  <Slides>39</Slides>
  <Notes>11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39</vt:i4>
      </vt:variant>
    </vt:vector>
  </HeadingPairs>
  <TitlesOfParts>
    <vt:vector size="42" baseType="lpstr">
      <vt:lpstr>Arial</vt:lpstr>
      <vt:lpstr>Calibri</vt:lpstr>
      <vt:lpstr>Flexera 2024–Dark</vt:lpstr>
      <vt:lpstr>Policy Development Introduction July 2025 </vt:lpstr>
      <vt:lpstr>Policy Engine Overview</vt:lpstr>
      <vt:lpstr>What are we doing here?</vt:lpstr>
      <vt:lpstr>What is the Policy Engine?</vt:lpstr>
      <vt:lpstr>Requirements</vt:lpstr>
      <vt:lpstr>Using Policy Templates</vt:lpstr>
      <vt:lpstr>After Application</vt:lpstr>
      <vt:lpstr>Incidents</vt:lpstr>
      <vt:lpstr>Example Incident</vt:lpstr>
      <vt:lpstr>Behind The Scenes</vt:lpstr>
      <vt:lpstr>Execution Flow: Idle AWS EC2 Instances</vt:lpstr>
      <vt:lpstr>Policy Template Language</vt:lpstr>
      <vt:lpstr>Policy Template Language</vt:lpstr>
      <vt:lpstr>Basic Policy Template Layout</vt:lpstr>
      <vt:lpstr>Fundamentals: Blocks</vt:lpstr>
      <vt:lpstr>Fundamentals: Variables</vt:lpstr>
      <vt:lpstr>Fundamentals: Functions</vt:lpstr>
      <vt:lpstr>Fundamentals: Comments</vt:lpstr>
      <vt:lpstr>Section: Metadata</vt:lpstr>
      <vt:lpstr>Section: Parameters</vt:lpstr>
      <vt:lpstr>Section: Credentials</vt:lpstr>
      <vt:lpstr>Section: Pagination</vt:lpstr>
      <vt:lpstr>Section: Datasources</vt:lpstr>
      <vt:lpstr>Section: Datasource Request Block</vt:lpstr>
      <vt:lpstr>Section: Datasource Result Block</vt:lpstr>
      <vt:lpstr>Section: Datasource Iteration</vt:lpstr>
      <vt:lpstr>Section: Datasource JavaScript</vt:lpstr>
      <vt:lpstr>Section: JavaScript Blocks</vt:lpstr>
      <vt:lpstr>Section: JavaScript Request Blocks</vt:lpstr>
      <vt:lpstr>Section: Policy Block</vt:lpstr>
      <vt:lpstr>Section: Policy Block II</vt:lpstr>
      <vt:lpstr>Section: Escalation</vt:lpstr>
      <vt:lpstr>Section: Cloud Workflow</vt:lpstr>
      <vt:lpstr>Development Tools</vt:lpstr>
      <vt:lpstr>Tools: General</vt:lpstr>
      <vt:lpstr>Tools: fpt</vt:lpstr>
      <vt:lpstr>Learning Resources</vt:lpstr>
      <vt:lpstr>Learning Resources</vt:lpstr>
      <vt:lpstr>Q&amp;A</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visualization – Pie chart</dc:title>
  <dc:subject/>
  <dc:creator>Viktor Strandberg</dc:creator>
  <cp:keywords/>
  <dc:description/>
  <cp:lastModifiedBy>Shawn Huckabay</cp:lastModifiedBy>
  <cp:revision>35</cp:revision>
  <dcterms:created xsi:type="dcterms:W3CDTF">2024-04-29T12:09:20Z</dcterms:created>
  <dcterms:modified xsi:type="dcterms:W3CDTF">2025-07-25T16:15:27Z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0x010100F0DB004E836F854F999D92DDBD8E0283</vt:lpwstr>
  </property>
  <property fmtid="{D5CDD505-2E9C-101B-9397-08002B2CF9AE}" pid="3" name="MediaServiceImageTags">
    <vt:lpwstr/>
  </property>
  <property fmtid="{D5CDD505-2E9C-101B-9397-08002B2CF9AE}" pid="4" name="Order">
    <vt:lpwstr>149400.000000000</vt:lpwstr>
  </property>
  <property fmtid="{D5CDD505-2E9C-101B-9397-08002B2CF9AE}" pid="5" name="xd_ProgID">
    <vt:lpwstr/>
  </property>
  <property fmtid="{D5CDD505-2E9C-101B-9397-08002B2CF9AE}" pid="6" name="ComplianceAssetId">
    <vt:lpwstr/>
  </property>
  <property fmtid="{D5CDD505-2E9C-101B-9397-08002B2CF9AE}" pid="7" name="TemplateUrl">
    <vt:lpwstr/>
  </property>
  <property fmtid="{D5CDD505-2E9C-101B-9397-08002B2CF9AE}" pid="8" name="_ExtendedDescription">
    <vt:lpwstr/>
  </property>
  <property fmtid="{D5CDD505-2E9C-101B-9397-08002B2CF9AE}" pid="9" name="TriggerFlowInfo">
    <vt:lpwstr/>
  </property>
  <property fmtid="{D5CDD505-2E9C-101B-9397-08002B2CF9AE}" pid="10" name="xd_Signature">
    <vt:lpwstr/>
  </property>
  <property fmtid="{D5CDD505-2E9C-101B-9397-08002B2CF9AE}" pid="11" name="MSIP_Label_6fc269a4-8459-4552-84b9-9f4627aa0654_Enabled">
    <vt:lpwstr>true</vt:lpwstr>
  </property>
  <property fmtid="{D5CDD505-2E9C-101B-9397-08002B2CF9AE}" pid="12" name="MSIP_Label_6fc269a4-8459-4552-84b9-9f4627aa0654_SetDate">
    <vt:lpwstr>2024-02-21T22:02:06Z</vt:lpwstr>
  </property>
  <property fmtid="{D5CDD505-2E9C-101B-9397-08002B2CF9AE}" pid="13" name="MSIP_Label_6fc269a4-8459-4552-84b9-9f4627aa0654_Method">
    <vt:lpwstr>Privileged</vt:lpwstr>
  </property>
  <property fmtid="{D5CDD505-2E9C-101B-9397-08002B2CF9AE}" pid="14" name="MSIP_Label_6fc269a4-8459-4552-84b9-9f4627aa0654_Name">
    <vt:lpwstr>6fc269a4-8459-4552-84b9-9f4627aa0654</vt:lpwstr>
  </property>
  <property fmtid="{D5CDD505-2E9C-101B-9397-08002B2CF9AE}" pid="15" name="MSIP_Label_6fc269a4-8459-4552-84b9-9f4627aa0654_SiteId">
    <vt:lpwstr>d76c28a1-0b62-4849-98fd-8cf2516370ce</vt:lpwstr>
  </property>
  <property fmtid="{D5CDD505-2E9C-101B-9397-08002B2CF9AE}" pid="16" name="MSIP_Label_6fc269a4-8459-4552-84b9-9f4627aa0654_ActionId">
    <vt:lpwstr>59d41c8b-40a9-4b69-b1c4-9754f8bc5176</vt:lpwstr>
  </property>
  <property fmtid="{D5CDD505-2E9C-101B-9397-08002B2CF9AE}" pid="17" name="MSIP_Label_6fc269a4-8459-4552-84b9-9f4627aa0654_ContentBits">
    <vt:lpwstr>0</vt:lpwstr>
  </property>
</Properties>
</file>